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3"/>
  </p:notesMasterIdLst>
  <p:handoutMasterIdLst>
    <p:handoutMasterId r:id="rId14"/>
  </p:handoutMasterIdLst>
  <p:sldIdLst>
    <p:sldId id="264" r:id="rId2"/>
    <p:sldId id="268" r:id="rId3"/>
    <p:sldId id="272" r:id="rId4"/>
    <p:sldId id="271" r:id="rId5"/>
    <p:sldId id="257" r:id="rId6"/>
    <p:sldId id="273" r:id="rId7"/>
    <p:sldId id="274" r:id="rId8"/>
    <p:sldId id="275" r:id="rId9"/>
    <p:sldId id="276" r:id="rId10"/>
    <p:sldId id="277" r:id="rId11"/>
    <p:sldId id="278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DBD3"/>
    <a:srgbClr val="EAE7E2"/>
    <a:srgbClr val="CDDCD4"/>
    <a:srgbClr val="CFEEE0"/>
    <a:srgbClr val="2E83C3"/>
    <a:srgbClr val="42D0A2"/>
    <a:srgbClr val="CDD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912" autoAdjust="0"/>
  </p:normalViewPr>
  <p:slideViewPr>
    <p:cSldViewPr snapToGrid="0">
      <p:cViewPr varScale="1">
        <p:scale>
          <a:sx n="99" d="100"/>
          <a:sy n="99" d="100"/>
        </p:scale>
        <p:origin x="94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1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9BD484-DA21-4920-878D-6F3EACF0A476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A9F6361-B88B-4E11-80B9-22D9FD466A37}">
      <dgm:prSet phldrT="[Text]" custT="1"/>
      <dgm:spPr/>
      <dgm:t>
        <a:bodyPr/>
        <a:lstStyle/>
        <a:p>
          <a:r>
            <a:rPr lang="en-US" sz="2800" dirty="0" smtClean="0"/>
            <a:t>Collectively Learn</a:t>
          </a:r>
          <a:endParaRPr lang="en-US" sz="2800" dirty="0"/>
        </a:p>
      </dgm:t>
    </dgm:pt>
    <dgm:pt modelId="{07150F83-CA8F-4657-AEE0-223ED447FD5C}" type="parTrans" cxnId="{A85440B0-283E-4734-8E8B-C95F0D68B67A}">
      <dgm:prSet/>
      <dgm:spPr/>
      <dgm:t>
        <a:bodyPr/>
        <a:lstStyle/>
        <a:p>
          <a:endParaRPr lang="en-US" sz="2800"/>
        </a:p>
      </dgm:t>
    </dgm:pt>
    <dgm:pt modelId="{715FC675-9A2D-4169-A441-B23F222771C2}" type="sibTrans" cxnId="{A85440B0-283E-4734-8E8B-C95F0D68B67A}">
      <dgm:prSet/>
      <dgm:spPr/>
      <dgm:t>
        <a:bodyPr/>
        <a:lstStyle/>
        <a:p>
          <a:endParaRPr lang="en-US" sz="2800"/>
        </a:p>
      </dgm:t>
    </dgm:pt>
    <dgm:pt modelId="{15EA9820-7F6F-486B-9828-7FC6D734C05D}">
      <dgm:prSet phldrT="[Text]" custT="1"/>
      <dgm:spPr/>
      <dgm:t>
        <a:bodyPr/>
        <a:lstStyle/>
        <a:p>
          <a:r>
            <a:rPr lang="en-US" sz="2800" dirty="0" smtClean="0"/>
            <a:t>As individual RCEs and in the RCE network</a:t>
          </a:r>
          <a:endParaRPr lang="en-US" sz="2800" dirty="0"/>
        </a:p>
      </dgm:t>
    </dgm:pt>
    <dgm:pt modelId="{63E8C7F2-DEFC-42F4-ADAA-19F013640999}" type="parTrans" cxnId="{DCEBC717-6798-443B-8039-D4469FC9C2DD}">
      <dgm:prSet/>
      <dgm:spPr/>
      <dgm:t>
        <a:bodyPr/>
        <a:lstStyle/>
        <a:p>
          <a:endParaRPr lang="en-US" sz="2800"/>
        </a:p>
      </dgm:t>
    </dgm:pt>
    <dgm:pt modelId="{45998F5A-6A18-4E1A-8A19-FE64ABE3F601}" type="sibTrans" cxnId="{DCEBC717-6798-443B-8039-D4469FC9C2DD}">
      <dgm:prSet/>
      <dgm:spPr/>
      <dgm:t>
        <a:bodyPr/>
        <a:lstStyle/>
        <a:p>
          <a:endParaRPr lang="en-US" sz="2800"/>
        </a:p>
      </dgm:t>
    </dgm:pt>
    <dgm:pt modelId="{5C6F6CAD-7F83-4B6B-B5A7-6299673B525C}">
      <dgm:prSet custT="1"/>
      <dgm:spPr/>
      <dgm:t>
        <a:bodyPr/>
        <a:lstStyle/>
        <a:p>
          <a:r>
            <a:rPr lang="en-US" sz="2800" dirty="0" smtClean="0"/>
            <a:t>Sustainability</a:t>
          </a:r>
        </a:p>
      </dgm:t>
    </dgm:pt>
    <dgm:pt modelId="{73C32665-32ED-4B45-B986-52D7F91C4572}" type="parTrans" cxnId="{92959DB4-DCBB-4023-B64B-C13D7956DE29}">
      <dgm:prSet/>
      <dgm:spPr/>
      <dgm:t>
        <a:bodyPr/>
        <a:lstStyle/>
        <a:p>
          <a:endParaRPr lang="en-US" sz="2800"/>
        </a:p>
      </dgm:t>
    </dgm:pt>
    <dgm:pt modelId="{63A68917-8C9E-4CB1-B26B-85CEA6AF926C}" type="sibTrans" cxnId="{92959DB4-DCBB-4023-B64B-C13D7956DE29}">
      <dgm:prSet/>
      <dgm:spPr/>
      <dgm:t>
        <a:bodyPr/>
        <a:lstStyle/>
        <a:p>
          <a:endParaRPr lang="en-US" sz="2800"/>
        </a:p>
      </dgm:t>
    </dgm:pt>
    <dgm:pt modelId="{66432871-6B9C-41E5-A3E6-5F5890AFBE9C}">
      <dgm:prSet custT="1"/>
      <dgm:spPr/>
      <dgm:t>
        <a:bodyPr/>
        <a:lstStyle/>
        <a:p>
          <a:r>
            <a:rPr lang="en-US" sz="2800" dirty="0" smtClean="0"/>
            <a:t>Strengthen RCE</a:t>
          </a:r>
          <a:endParaRPr lang="en-US" sz="2800" dirty="0"/>
        </a:p>
      </dgm:t>
    </dgm:pt>
    <dgm:pt modelId="{CABD9841-9119-499B-9346-F9430F1013A1}" type="parTrans" cxnId="{DCEF7AD4-82C8-4875-AC8F-63216DE42C71}">
      <dgm:prSet/>
      <dgm:spPr/>
      <dgm:t>
        <a:bodyPr/>
        <a:lstStyle/>
        <a:p>
          <a:endParaRPr lang="en-US" sz="2800"/>
        </a:p>
      </dgm:t>
    </dgm:pt>
    <dgm:pt modelId="{AE335303-C363-445F-A23D-DB582D737E03}" type="sibTrans" cxnId="{DCEF7AD4-82C8-4875-AC8F-63216DE42C71}">
      <dgm:prSet/>
      <dgm:spPr/>
      <dgm:t>
        <a:bodyPr/>
        <a:lstStyle/>
        <a:p>
          <a:endParaRPr lang="en-US" sz="2800"/>
        </a:p>
      </dgm:t>
    </dgm:pt>
    <dgm:pt modelId="{5FD85C90-70E3-4DBD-A91A-F2CE109BA1C6}">
      <dgm:prSet phldrT="[Text]" custT="1"/>
      <dgm:spPr/>
      <dgm:t>
        <a:bodyPr/>
        <a:lstStyle/>
        <a:p>
          <a:r>
            <a:rPr lang="en-US" sz="2800" dirty="0" smtClean="0"/>
            <a:t>through an appreciative review of the RCE</a:t>
          </a:r>
          <a:endParaRPr lang="en-US" sz="2800" dirty="0"/>
        </a:p>
      </dgm:t>
    </dgm:pt>
    <dgm:pt modelId="{5C4FF730-65E7-4EC0-B8E7-E55F9E9FD566}" type="parTrans" cxnId="{8D5A5E78-717D-4783-B268-22D40255DC34}">
      <dgm:prSet/>
      <dgm:spPr/>
      <dgm:t>
        <a:bodyPr/>
        <a:lstStyle/>
        <a:p>
          <a:endParaRPr lang="en-US" sz="2800"/>
        </a:p>
      </dgm:t>
    </dgm:pt>
    <dgm:pt modelId="{F6F3FE00-ABD2-4A88-95EA-8F1CBB2658CB}" type="sibTrans" cxnId="{8D5A5E78-717D-4783-B268-22D40255DC34}">
      <dgm:prSet/>
      <dgm:spPr/>
      <dgm:t>
        <a:bodyPr/>
        <a:lstStyle/>
        <a:p>
          <a:endParaRPr lang="en-US" sz="2800"/>
        </a:p>
      </dgm:t>
    </dgm:pt>
    <dgm:pt modelId="{53174421-6085-47C0-BA98-B0FFE261E495}">
      <dgm:prSet custT="1"/>
      <dgm:spPr/>
      <dgm:t>
        <a:bodyPr/>
        <a:lstStyle/>
        <a:p>
          <a:r>
            <a:rPr lang="en-US" sz="2800" dirty="0" smtClean="0"/>
            <a:t>improve transformative learning and sustainability</a:t>
          </a:r>
        </a:p>
      </dgm:t>
    </dgm:pt>
    <dgm:pt modelId="{38B5C234-7360-419A-940A-76BCEAB163B3}" type="parTrans" cxnId="{C6371918-D541-4E9C-8435-F6474F74D6FB}">
      <dgm:prSet/>
      <dgm:spPr/>
      <dgm:t>
        <a:bodyPr/>
        <a:lstStyle/>
        <a:p>
          <a:endParaRPr lang="en-US" sz="2800"/>
        </a:p>
      </dgm:t>
    </dgm:pt>
    <dgm:pt modelId="{42761982-B956-4384-8249-7E6078DDA9AB}" type="sibTrans" cxnId="{C6371918-D541-4E9C-8435-F6474F74D6FB}">
      <dgm:prSet/>
      <dgm:spPr/>
      <dgm:t>
        <a:bodyPr/>
        <a:lstStyle/>
        <a:p>
          <a:endParaRPr lang="en-US" sz="2800"/>
        </a:p>
      </dgm:t>
    </dgm:pt>
    <dgm:pt modelId="{D7A8771F-8CBC-4A94-8167-3950AABCE3A6}">
      <dgm:prSet phldrT="[Text]" custT="1"/>
      <dgm:spPr/>
      <dgm:t>
        <a:bodyPr/>
        <a:lstStyle/>
        <a:p>
          <a:r>
            <a:rPr lang="en-US" sz="2800" b="0" dirty="0" smtClean="0"/>
            <a:t>documented in the evaluation report</a:t>
          </a:r>
          <a:endParaRPr lang="en-US" sz="2800" b="0" dirty="0"/>
        </a:p>
      </dgm:t>
    </dgm:pt>
    <dgm:pt modelId="{051A9CC0-13F3-4391-85EC-9004B7A7E7A1}" type="parTrans" cxnId="{FA63A723-D482-4D03-B11C-58BF3935759C}">
      <dgm:prSet/>
      <dgm:spPr/>
      <dgm:t>
        <a:bodyPr/>
        <a:lstStyle/>
        <a:p>
          <a:endParaRPr lang="en-US" sz="2800"/>
        </a:p>
      </dgm:t>
    </dgm:pt>
    <dgm:pt modelId="{E3DDB08B-BE76-4794-A64A-57E9D1813E62}" type="sibTrans" cxnId="{FA63A723-D482-4D03-B11C-58BF3935759C}">
      <dgm:prSet/>
      <dgm:spPr/>
      <dgm:t>
        <a:bodyPr/>
        <a:lstStyle/>
        <a:p>
          <a:endParaRPr lang="en-US" sz="2800"/>
        </a:p>
      </dgm:t>
    </dgm:pt>
    <dgm:pt modelId="{0F207568-B5A8-413B-BA44-758831521ED9}">
      <dgm:prSet phldrT="[Text]" custT="1"/>
      <dgm:spPr/>
      <dgm:t>
        <a:bodyPr/>
        <a:lstStyle/>
        <a:p>
          <a:endParaRPr lang="en-US" sz="2800" dirty="0"/>
        </a:p>
      </dgm:t>
    </dgm:pt>
    <dgm:pt modelId="{E7227AA3-AD8E-48C5-8EA2-7717BEBB0E78}" type="parTrans" cxnId="{13188E25-3A24-4C9E-915F-DF98CD039F09}">
      <dgm:prSet/>
      <dgm:spPr/>
      <dgm:t>
        <a:bodyPr/>
        <a:lstStyle/>
        <a:p>
          <a:endParaRPr lang="en-US" sz="2800"/>
        </a:p>
      </dgm:t>
    </dgm:pt>
    <dgm:pt modelId="{F75408E1-FDEC-4186-9C50-76C2BF88E449}" type="sibTrans" cxnId="{13188E25-3A24-4C9E-915F-DF98CD039F09}">
      <dgm:prSet/>
      <dgm:spPr/>
      <dgm:t>
        <a:bodyPr/>
        <a:lstStyle/>
        <a:p>
          <a:endParaRPr lang="en-US" sz="2800"/>
        </a:p>
      </dgm:t>
    </dgm:pt>
    <dgm:pt modelId="{61338E04-207E-47E1-B4ED-87C3DCEFD12E}">
      <dgm:prSet custT="1"/>
      <dgm:spPr/>
      <dgm:t>
        <a:bodyPr/>
        <a:lstStyle/>
        <a:p>
          <a:r>
            <a:rPr lang="en-US" sz="2800" b="0" dirty="0" smtClean="0"/>
            <a:t>recorded as case study evidence of activities</a:t>
          </a:r>
        </a:p>
      </dgm:t>
    </dgm:pt>
    <dgm:pt modelId="{CAB8F6F4-A250-45A1-91B0-853A6B574CB7}" type="parTrans" cxnId="{A78BD8CB-E16B-4EB2-83C3-2CA5F16C677A}">
      <dgm:prSet/>
      <dgm:spPr/>
      <dgm:t>
        <a:bodyPr/>
        <a:lstStyle/>
        <a:p>
          <a:endParaRPr lang="en-US" sz="2800"/>
        </a:p>
      </dgm:t>
    </dgm:pt>
    <dgm:pt modelId="{7DC1F6E3-8305-42C5-BA81-4AA350C4813D}" type="sibTrans" cxnId="{A78BD8CB-E16B-4EB2-83C3-2CA5F16C677A}">
      <dgm:prSet/>
      <dgm:spPr/>
      <dgm:t>
        <a:bodyPr/>
        <a:lstStyle/>
        <a:p>
          <a:endParaRPr lang="en-US" sz="2800"/>
        </a:p>
      </dgm:t>
    </dgm:pt>
    <dgm:pt modelId="{3F34D663-371E-4ED6-92BD-762E4795BDA8}">
      <dgm:prSet custT="1"/>
      <dgm:spPr/>
      <dgm:t>
        <a:bodyPr/>
        <a:lstStyle/>
        <a:p>
          <a:endParaRPr lang="en-US" sz="2800" dirty="0" smtClean="0"/>
        </a:p>
      </dgm:t>
    </dgm:pt>
    <dgm:pt modelId="{629473AF-BC25-4651-A5DB-0254A53C9ED8}" type="parTrans" cxnId="{D767466A-D6AC-4670-A9BC-AFAC01DA9258}">
      <dgm:prSet/>
      <dgm:spPr/>
      <dgm:t>
        <a:bodyPr/>
        <a:lstStyle/>
        <a:p>
          <a:endParaRPr lang="en-US" sz="2800"/>
        </a:p>
      </dgm:t>
    </dgm:pt>
    <dgm:pt modelId="{897FBF35-79C5-42B8-8219-F38A55E74A53}" type="sibTrans" cxnId="{D767466A-D6AC-4670-A9BC-AFAC01DA9258}">
      <dgm:prSet/>
      <dgm:spPr/>
      <dgm:t>
        <a:bodyPr/>
        <a:lstStyle/>
        <a:p>
          <a:endParaRPr lang="en-US" sz="2800"/>
        </a:p>
      </dgm:t>
    </dgm:pt>
    <dgm:pt modelId="{C8CC2851-2784-469D-A155-C699026A50C7}">
      <dgm:prSet phldrT="[Text]" custT="1"/>
      <dgm:spPr/>
      <dgm:t>
        <a:bodyPr/>
        <a:lstStyle/>
        <a:p>
          <a:r>
            <a:rPr lang="en-US" sz="2800" b="0" dirty="0" smtClean="0"/>
            <a:t>reflected in the capacity development training strategy</a:t>
          </a:r>
          <a:endParaRPr lang="en-US" sz="2800" b="0" dirty="0"/>
        </a:p>
      </dgm:t>
    </dgm:pt>
    <dgm:pt modelId="{9448C906-A10C-43EF-BC53-72145A4B32BA}" type="parTrans" cxnId="{9DE92152-1C3E-4D24-A306-20131CF63181}">
      <dgm:prSet/>
      <dgm:spPr/>
      <dgm:t>
        <a:bodyPr/>
        <a:lstStyle/>
        <a:p>
          <a:endParaRPr lang="en-US" sz="2800"/>
        </a:p>
      </dgm:t>
    </dgm:pt>
    <dgm:pt modelId="{3D888241-755F-4929-BC92-94D7DC312273}" type="sibTrans" cxnId="{9DE92152-1C3E-4D24-A306-20131CF63181}">
      <dgm:prSet/>
      <dgm:spPr/>
      <dgm:t>
        <a:bodyPr/>
        <a:lstStyle/>
        <a:p>
          <a:endParaRPr lang="en-US" sz="2800"/>
        </a:p>
      </dgm:t>
    </dgm:pt>
    <dgm:pt modelId="{9115569D-6054-458D-B5B9-6A7C0887D0E3}">
      <dgm:prSet phldrT="[Text]" custT="1"/>
      <dgm:spPr/>
      <dgm:t>
        <a:bodyPr/>
        <a:lstStyle/>
        <a:p>
          <a:endParaRPr lang="en-US" sz="2800" dirty="0"/>
        </a:p>
      </dgm:t>
    </dgm:pt>
    <dgm:pt modelId="{9403D41A-2028-47AC-9F4A-855B0BFC1787}" type="parTrans" cxnId="{40F16890-E238-45F2-89CA-4358D5D8E6DC}">
      <dgm:prSet/>
      <dgm:spPr/>
      <dgm:t>
        <a:bodyPr/>
        <a:lstStyle/>
        <a:p>
          <a:endParaRPr lang="en-US"/>
        </a:p>
      </dgm:t>
    </dgm:pt>
    <dgm:pt modelId="{17E0B67A-9079-46F1-ABC2-106979FDAA18}" type="sibTrans" cxnId="{40F16890-E238-45F2-89CA-4358D5D8E6DC}">
      <dgm:prSet/>
      <dgm:spPr/>
      <dgm:t>
        <a:bodyPr/>
        <a:lstStyle/>
        <a:p>
          <a:endParaRPr lang="en-US"/>
        </a:p>
      </dgm:t>
    </dgm:pt>
    <dgm:pt modelId="{C1D692BA-A6A3-4660-94F5-8704437783C4}" type="pres">
      <dgm:prSet presAssocID="{A69BD484-DA21-4920-878D-6F3EACF0A47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20BC1E-9D8A-469E-82C2-7B0F2EF22738}" type="pres">
      <dgm:prSet presAssocID="{1A9F6361-B88B-4E11-80B9-22D9FD466A37}" presName="composite" presStyleCnt="0"/>
      <dgm:spPr/>
    </dgm:pt>
    <dgm:pt modelId="{A1B7B5E4-EC55-4B76-9B63-3E5483439580}" type="pres">
      <dgm:prSet presAssocID="{1A9F6361-B88B-4E11-80B9-22D9FD466A3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17962C-D629-4A43-8376-BA6151DEDC68}" type="pres">
      <dgm:prSet presAssocID="{1A9F6361-B88B-4E11-80B9-22D9FD466A3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15035C-FC43-462C-A0A5-869CC97967FF}" type="pres">
      <dgm:prSet presAssocID="{715FC675-9A2D-4169-A441-B23F222771C2}" presName="space" presStyleCnt="0"/>
      <dgm:spPr/>
    </dgm:pt>
    <dgm:pt modelId="{ECA53DEE-AA96-45FE-985C-971BFBAB7DBB}" type="pres">
      <dgm:prSet presAssocID="{5C6F6CAD-7F83-4B6B-B5A7-6299673B525C}" presName="composite" presStyleCnt="0"/>
      <dgm:spPr/>
    </dgm:pt>
    <dgm:pt modelId="{CBCEA2B1-143A-4A15-8FEB-829A3E22C893}" type="pres">
      <dgm:prSet presAssocID="{5C6F6CAD-7F83-4B6B-B5A7-6299673B525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E513A6-BA0B-492C-8778-152355DE4D20}" type="pres">
      <dgm:prSet presAssocID="{5C6F6CAD-7F83-4B6B-B5A7-6299673B525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9DADF1-CE80-49B2-9996-877FEFFC10A9}" type="pres">
      <dgm:prSet presAssocID="{63A68917-8C9E-4CB1-B26B-85CEA6AF926C}" presName="space" presStyleCnt="0"/>
      <dgm:spPr/>
    </dgm:pt>
    <dgm:pt modelId="{D8D759C4-1D75-4118-B205-B535C44FA278}" type="pres">
      <dgm:prSet presAssocID="{66432871-6B9C-41E5-A3E6-5F5890AFBE9C}" presName="composite" presStyleCnt="0"/>
      <dgm:spPr/>
    </dgm:pt>
    <dgm:pt modelId="{D74C4DB7-904A-4666-9F13-FE6C46F50EB5}" type="pres">
      <dgm:prSet presAssocID="{66432871-6B9C-41E5-A3E6-5F5890AFBE9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DB0610-7E32-4CEC-916E-862224F33F6E}" type="pres">
      <dgm:prSet presAssocID="{66432871-6B9C-41E5-A3E6-5F5890AFBE9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F16890-E238-45F2-89CA-4358D5D8E6DC}" srcId="{66432871-6B9C-41E5-A3E6-5F5890AFBE9C}" destId="{9115569D-6054-458D-B5B9-6A7C0887D0E3}" srcOrd="1" destOrd="0" parTransId="{9403D41A-2028-47AC-9F4A-855B0BFC1787}" sibTransId="{17E0B67A-9079-46F1-ABC2-106979FDAA18}"/>
    <dgm:cxn modelId="{64273E28-E5AB-4C4F-BCF8-4CB80D5C7C4B}" type="presOf" srcId="{61338E04-207E-47E1-B4ED-87C3DCEFD12E}" destId="{D6E513A6-BA0B-492C-8778-152355DE4D20}" srcOrd="0" destOrd="2" presId="urn:microsoft.com/office/officeart/2005/8/layout/hList1"/>
    <dgm:cxn modelId="{4A300AFF-D37D-4811-8387-EDC08B100CEC}" type="presOf" srcId="{9115569D-6054-458D-B5B9-6A7C0887D0E3}" destId="{69DB0610-7E32-4CEC-916E-862224F33F6E}" srcOrd="0" destOrd="1" presId="urn:microsoft.com/office/officeart/2005/8/layout/hList1"/>
    <dgm:cxn modelId="{629990D2-1D00-416F-98DE-4D99C394BD6E}" type="presOf" srcId="{66432871-6B9C-41E5-A3E6-5F5890AFBE9C}" destId="{D74C4DB7-904A-4666-9F13-FE6C46F50EB5}" srcOrd="0" destOrd="0" presId="urn:microsoft.com/office/officeart/2005/8/layout/hList1"/>
    <dgm:cxn modelId="{DCEBC717-6798-443B-8039-D4469FC9C2DD}" srcId="{66432871-6B9C-41E5-A3E6-5F5890AFBE9C}" destId="{15EA9820-7F6F-486B-9828-7FC6D734C05D}" srcOrd="0" destOrd="0" parTransId="{63E8C7F2-DEFC-42F4-ADAA-19F013640999}" sibTransId="{45998F5A-6A18-4E1A-8A19-FE64ABE3F601}"/>
    <dgm:cxn modelId="{32D9367C-078A-4A84-A743-F4ED5257AFFC}" type="presOf" srcId="{5C6F6CAD-7F83-4B6B-B5A7-6299673B525C}" destId="{CBCEA2B1-143A-4A15-8FEB-829A3E22C893}" srcOrd="0" destOrd="0" presId="urn:microsoft.com/office/officeart/2005/8/layout/hList1"/>
    <dgm:cxn modelId="{7AB55996-DDA2-4CC6-8A66-6628075C4EF5}" type="presOf" srcId="{0F207568-B5A8-413B-BA44-758831521ED9}" destId="{7017962C-D629-4A43-8376-BA6151DEDC68}" srcOrd="0" destOrd="1" presId="urn:microsoft.com/office/officeart/2005/8/layout/hList1"/>
    <dgm:cxn modelId="{D30C8479-88CB-4EF8-A975-B39FBB24506E}" type="presOf" srcId="{53174421-6085-47C0-BA98-B0FFE261E495}" destId="{D6E513A6-BA0B-492C-8778-152355DE4D20}" srcOrd="0" destOrd="0" presId="urn:microsoft.com/office/officeart/2005/8/layout/hList1"/>
    <dgm:cxn modelId="{A78BD8CB-E16B-4EB2-83C3-2CA5F16C677A}" srcId="{5C6F6CAD-7F83-4B6B-B5A7-6299673B525C}" destId="{61338E04-207E-47E1-B4ED-87C3DCEFD12E}" srcOrd="2" destOrd="0" parTransId="{CAB8F6F4-A250-45A1-91B0-853A6B574CB7}" sibTransId="{7DC1F6E3-8305-42C5-BA81-4AA350C4813D}"/>
    <dgm:cxn modelId="{DCEF7AD4-82C8-4875-AC8F-63216DE42C71}" srcId="{A69BD484-DA21-4920-878D-6F3EACF0A476}" destId="{66432871-6B9C-41E5-A3E6-5F5890AFBE9C}" srcOrd="2" destOrd="0" parTransId="{CABD9841-9119-499B-9346-F9430F1013A1}" sibTransId="{AE335303-C363-445F-A23D-DB582D737E03}"/>
    <dgm:cxn modelId="{8D5A5E78-717D-4783-B268-22D40255DC34}" srcId="{1A9F6361-B88B-4E11-80B9-22D9FD466A37}" destId="{5FD85C90-70E3-4DBD-A91A-F2CE109BA1C6}" srcOrd="0" destOrd="0" parTransId="{5C4FF730-65E7-4EC0-B8E7-E55F9E9FD566}" sibTransId="{F6F3FE00-ABD2-4A88-95EA-8F1CBB2658CB}"/>
    <dgm:cxn modelId="{35488DE4-5165-449C-9DCD-029AF2ED7D66}" type="presOf" srcId="{5FD85C90-70E3-4DBD-A91A-F2CE109BA1C6}" destId="{7017962C-D629-4A43-8376-BA6151DEDC68}" srcOrd="0" destOrd="0" presId="urn:microsoft.com/office/officeart/2005/8/layout/hList1"/>
    <dgm:cxn modelId="{92959DB4-DCBB-4023-B64B-C13D7956DE29}" srcId="{A69BD484-DA21-4920-878D-6F3EACF0A476}" destId="{5C6F6CAD-7F83-4B6B-B5A7-6299673B525C}" srcOrd="1" destOrd="0" parTransId="{73C32665-32ED-4B45-B986-52D7F91C4572}" sibTransId="{63A68917-8C9E-4CB1-B26B-85CEA6AF926C}"/>
    <dgm:cxn modelId="{8183BDE1-5305-4BEA-9EAF-757DA51337CE}" type="presOf" srcId="{1A9F6361-B88B-4E11-80B9-22D9FD466A37}" destId="{A1B7B5E4-EC55-4B76-9B63-3E5483439580}" srcOrd="0" destOrd="0" presId="urn:microsoft.com/office/officeart/2005/8/layout/hList1"/>
    <dgm:cxn modelId="{995FE8AE-9FB7-4EC0-8820-4F92CABC22AF}" type="presOf" srcId="{D7A8771F-8CBC-4A94-8167-3950AABCE3A6}" destId="{7017962C-D629-4A43-8376-BA6151DEDC68}" srcOrd="0" destOrd="2" presId="urn:microsoft.com/office/officeart/2005/8/layout/hList1"/>
    <dgm:cxn modelId="{9C1665B9-9C14-4134-BC3B-FD9F281F83D8}" type="presOf" srcId="{C8CC2851-2784-469D-A155-C699026A50C7}" destId="{69DB0610-7E32-4CEC-916E-862224F33F6E}" srcOrd="0" destOrd="2" presId="urn:microsoft.com/office/officeart/2005/8/layout/hList1"/>
    <dgm:cxn modelId="{A85440B0-283E-4734-8E8B-C95F0D68B67A}" srcId="{A69BD484-DA21-4920-878D-6F3EACF0A476}" destId="{1A9F6361-B88B-4E11-80B9-22D9FD466A37}" srcOrd="0" destOrd="0" parTransId="{07150F83-CA8F-4657-AEE0-223ED447FD5C}" sibTransId="{715FC675-9A2D-4169-A441-B23F222771C2}"/>
    <dgm:cxn modelId="{C6371918-D541-4E9C-8435-F6474F74D6FB}" srcId="{5C6F6CAD-7F83-4B6B-B5A7-6299673B525C}" destId="{53174421-6085-47C0-BA98-B0FFE261E495}" srcOrd="0" destOrd="0" parTransId="{38B5C234-7360-419A-940A-76BCEAB163B3}" sibTransId="{42761982-B956-4384-8249-7E6078DDA9AB}"/>
    <dgm:cxn modelId="{686CD5FE-CE60-4376-B480-A7C286778C65}" type="presOf" srcId="{3F34D663-371E-4ED6-92BD-762E4795BDA8}" destId="{D6E513A6-BA0B-492C-8778-152355DE4D20}" srcOrd="0" destOrd="1" presId="urn:microsoft.com/office/officeart/2005/8/layout/hList1"/>
    <dgm:cxn modelId="{B1CE1290-7B2E-4A43-9353-1632A91FC507}" type="presOf" srcId="{A69BD484-DA21-4920-878D-6F3EACF0A476}" destId="{C1D692BA-A6A3-4660-94F5-8704437783C4}" srcOrd="0" destOrd="0" presId="urn:microsoft.com/office/officeart/2005/8/layout/hList1"/>
    <dgm:cxn modelId="{FA63A723-D482-4D03-B11C-58BF3935759C}" srcId="{1A9F6361-B88B-4E11-80B9-22D9FD466A37}" destId="{D7A8771F-8CBC-4A94-8167-3950AABCE3A6}" srcOrd="2" destOrd="0" parTransId="{051A9CC0-13F3-4391-85EC-9004B7A7E7A1}" sibTransId="{E3DDB08B-BE76-4794-A64A-57E9D1813E62}"/>
    <dgm:cxn modelId="{D767466A-D6AC-4670-A9BC-AFAC01DA9258}" srcId="{5C6F6CAD-7F83-4B6B-B5A7-6299673B525C}" destId="{3F34D663-371E-4ED6-92BD-762E4795BDA8}" srcOrd="1" destOrd="0" parTransId="{629473AF-BC25-4651-A5DB-0254A53C9ED8}" sibTransId="{897FBF35-79C5-42B8-8219-F38A55E74A53}"/>
    <dgm:cxn modelId="{9DE92152-1C3E-4D24-A306-20131CF63181}" srcId="{66432871-6B9C-41E5-A3E6-5F5890AFBE9C}" destId="{C8CC2851-2784-469D-A155-C699026A50C7}" srcOrd="2" destOrd="0" parTransId="{9448C906-A10C-43EF-BC53-72145A4B32BA}" sibTransId="{3D888241-755F-4929-BC92-94D7DC312273}"/>
    <dgm:cxn modelId="{13188E25-3A24-4C9E-915F-DF98CD039F09}" srcId="{1A9F6361-B88B-4E11-80B9-22D9FD466A37}" destId="{0F207568-B5A8-413B-BA44-758831521ED9}" srcOrd="1" destOrd="0" parTransId="{E7227AA3-AD8E-48C5-8EA2-7717BEBB0E78}" sibTransId="{F75408E1-FDEC-4186-9C50-76C2BF88E449}"/>
    <dgm:cxn modelId="{E9E5BB1F-A64A-4A88-9D0F-D6915C4EF024}" type="presOf" srcId="{15EA9820-7F6F-486B-9828-7FC6D734C05D}" destId="{69DB0610-7E32-4CEC-916E-862224F33F6E}" srcOrd="0" destOrd="0" presId="urn:microsoft.com/office/officeart/2005/8/layout/hList1"/>
    <dgm:cxn modelId="{F3166A01-7077-429A-8614-B3DCDE334C9D}" type="presParOf" srcId="{C1D692BA-A6A3-4660-94F5-8704437783C4}" destId="{8520BC1E-9D8A-469E-82C2-7B0F2EF22738}" srcOrd="0" destOrd="0" presId="urn:microsoft.com/office/officeart/2005/8/layout/hList1"/>
    <dgm:cxn modelId="{B7268969-F931-4905-A7EE-9635AEF85442}" type="presParOf" srcId="{8520BC1E-9D8A-469E-82C2-7B0F2EF22738}" destId="{A1B7B5E4-EC55-4B76-9B63-3E5483439580}" srcOrd="0" destOrd="0" presId="urn:microsoft.com/office/officeart/2005/8/layout/hList1"/>
    <dgm:cxn modelId="{5E75B8F1-1DA8-41B3-923C-E8F8119549FC}" type="presParOf" srcId="{8520BC1E-9D8A-469E-82C2-7B0F2EF22738}" destId="{7017962C-D629-4A43-8376-BA6151DEDC68}" srcOrd="1" destOrd="0" presId="urn:microsoft.com/office/officeart/2005/8/layout/hList1"/>
    <dgm:cxn modelId="{A5B48851-54E8-46CA-A69A-44A96EAF71C7}" type="presParOf" srcId="{C1D692BA-A6A3-4660-94F5-8704437783C4}" destId="{4315035C-FC43-462C-A0A5-869CC97967FF}" srcOrd="1" destOrd="0" presId="urn:microsoft.com/office/officeart/2005/8/layout/hList1"/>
    <dgm:cxn modelId="{48E54236-353C-4F28-B9F1-C7E3FBE727E9}" type="presParOf" srcId="{C1D692BA-A6A3-4660-94F5-8704437783C4}" destId="{ECA53DEE-AA96-45FE-985C-971BFBAB7DBB}" srcOrd="2" destOrd="0" presId="urn:microsoft.com/office/officeart/2005/8/layout/hList1"/>
    <dgm:cxn modelId="{3BA8B677-C0CD-4329-8391-65193A0E4EDA}" type="presParOf" srcId="{ECA53DEE-AA96-45FE-985C-971BFBAB7DBB}" destId="{CBCEA2B1-143A-4A15-8FEB-829A3E22C893}" srcOrd="0" destOrd="0" presId="urn:microsoft.com/office/officeart/2005/8/layout/hList1"/>
    <dgm:cxn modelId="{BBF6B6BE-FF9A-42B8-BE46-8167F12C6142}" type="presParOf" srcId="{ECA53DEE-AA96-45FE-985C-971BFBAB7DBB}" destId="{D6E513A6-BA0B-492C-8778-152355DE4D20}" srcOrd="1" destOrd="0" presId="urn:microsoft.com/office/officeart/2005/8/layout/hList1"/>
    <dgm:cxn modelId="{0A8DC5E7-598D-490E-8C36-CEDA2784EC66}" type="presParOf" srcId="{C1D692BA-A6A3-4660-94F5-8704437783C4}" destId="{2D9DADF1-CE80-49B2-9996-877FEFFC10A9}" srcOrd="3" destOrd="0" presId="urn:microsoft.com/office/officeart/2005/8/layout/hList1"/>
    <dgm:cxn modelId="{737E5FA4-334B-467A-8083-F0A4DA969D7E}" type="presParOf" srcId="{C1D692BA-A6A3-4660-94F5-8704437783C4}" destId="{D8D759C4-1D75-4118-B205-B535C44FA278}" srcOrd="4" destOrd="0" presId="urn:microsoft.com/office/officeart/2005/8/layout/hList1"/>
    <dgm:cxn modelId="{1BD302C3-4C89-44F2-81E3-B95D6DB3C60F}" type="presParOf" srcId="{D8D759C4-1D75-4118-B205-B535C44FA278}" destId="{D74C4DB7-904A-4666-9F13-FE6C46F50EB5}" srcOrd="0" destOrd="0" presId="urn:microsoft.com/office/officeart/2005/8/layout/hList1"/>
    <dgm:cxn modelId="{DFCA0135-3D6B-41C0-9894-C69372928616}" type="presParOf" srcId="{D8D759C4-1D75-4118-B205-B535C44FA278}" destId="{69DB0610-7E32-4CEC-916E-862224F33F6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9BD484-DA21-4920-878D-6F3EACF0A476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A9F6361-B88B-4E11-80B9-22D9FD466A37}">
      <dgm:prSet phldrT="[Text]"/>
      <dgm:spPr/>
      <dgm:t>
        <a:bodyPr/>
        <a:lstStyle/>
        <a:p>
          <a:r>
            <a:rPr lang="en-US" dirty="0" smtClean="0"/>
            <a:t>Preparation</a:t>
          </a:r>
          <a:endParaRPr lang="en-US" dirty="0"/>
        </a:p>
      </dgm:t>
    </dgm:pt>
    <dgm:pt modelId="{07150F83-CA8F-4657-AEE0-223ED447FD5C}" type="parTrans" cxnId="{A85440B0-283E-4734-8E8B-C95F0D68B67A}">
      <dgm:prSet/>
      <dgm:spPr/>
      <dgm:t>
        <a:bodyPr/>
        <a:lstStyle/>
        <a:p>
          <a:endParaRPr lang="en-US"/>
        </a:p>
      </dgm:t>
    </dgm:pt>
    <dgm:pt modelId="{715FC675-9A2D-4169-A441-B23F222771C2}" type="sibTrans" cxnId="{A85440B0-283E-4734-8E8B-C95F0D68B67A}">
      <dgm:prSet/>
      <dgm:spPr/>
      <dgm:t>
        <a:bodyPr/>
        <a:lstStyle/>
        <a:p>
          <a:endParaRPr lang="en-US"/>
        </a:p>
      </dgm:t>
    </dgm:pt>
    <dgm:pt modelId="{15EA9820-7F6F-486B-9828-7FC6D734C05D}">
      <dgm:prSet phldrT="[Text]"/>
      <dgm:spPr/>
      <dgm:t>
        <a:bodyPr/>
        <a:lstStyle/>
        <a:p>
          <a:r>
            <a:rPr lang="en-US" dirty="0" smtClean="0"/>
            <a:t>Sharing of evaluation records with participants and stakeholders</a:t>
          </a:r>
          <a:endParaRPr lang="en-US" dirty="0"/>
        </a:p>
      </dgm:t>
    </dgm:pt>
    <dgm:pt modelId="{63E8C7F2-DEFC-42F4-ADAA-19F013640999}" type="parTrans" cxnId="{DCEBC717-6798-443B-8039-D4469FC9C2DD}">
      <dgm:prSet/>
      <dgm:spPr/>
      <dgm:t>
        <a:bodyPr/>
        <a:lstStyle/>
        <a:p>
          <a:endParaRPr lang="en-US"/>
        </a:p>
      </dgm:t>
    </dgm:pt>
    <dgm:pt modelId="{45998F5A-6A18-4E1A-8A19-FE64ABE3F601}" type="sibTrans" cxnId="{DCEBC717-6798-443B-8039-D4469FC9C2DD}">
      <dgm:prSet/>
      <dgm:spPr/>
      <dgm:t>
        <a:bodyPr/>
        <a:lstStyle/>
        <a:p>
          <a:endParaRPr lang="en-US"/>
        </a:p>
      </dgm:t>
    </dgm:pt>
    <dgm:pt modelId="{5C6F6CAD-7F83-4B6B-B5A7-6299673B525C}">
      <dgm:prSet/>
      <dgm:spPr/>
      <dgm:t>
        <a:bodyPr/>
        <a:lstStyle/>
        <a:p>
          <a:r>
            <a:rPr lang="en-US" dirty="0" smtClean="0"/>
            <a:t>Evaluation</a:t>
          </a:r>
        </a:p>
      </dgm:t>
    </dgm:pt>
    <dgm:pt modelId="{73C32665-32ED-4B45-B986-52D7F91C4572}" type="parTrans" cxnId="{92959DB4-DCBB-4023-B64B-C13D7956DE29}">
      <dgm:prSet/>
      <dgm:spPr/>
      <dgm:t>
        <a:bodyPr/>
        <a:lstStyle/>
        <a:p>
          <a:endParaRPr lang="en-US"/>
        </a:p>
      </dgm:t>
    </dgm:pt>
    <dgm:pt modelId="{63A68917-8C9E-4CB1-B26B-85CEA6AF926C}" type="sibTrans" cxnId="{92959DB4-DCBB-4023-B64B-C13D7956DE29}">
      <dgm:prSet/>
      <dgm:spPr/>
      <dgm:t>
        <a:bodyPr/>
        <a:lstStyle/>
        <a:p>
          <a:endParaRPr lang="en-US"/>
        </a:p>
      </dgm:t>
    </dgm:pt>
    <dgm:pt modelId="{66432871-6B9C-41E5-A3E6-5F5890AFBE9C}">
      <dgm:prSet/>
      <dgm:spPr/>
      <dgm:t>
        <a:bodyPr/>
        <a:lstStyle/>
        <a:p>
          <a:r>
            <a:rPr lang="en-US" smtClean="0"/>
            <a:t>Follow up</a:t>
          </a:r>
          <a:endParaRPr lang="en-US" dirty="0"/>
        </a:p>
      </dgm:t>
    </dgm:pt>
    <dgm:pt modelId="{CABD9841-9119-499B-9346-F9430F1013A1}" type="parTrans" cxnId="{DCEF7AD4-82C8-4875-AC8F-63216DE42C71}">
      <dgm:prSet/>
      <dgm:spPr/>
      <dgm:t>
        <a:bodyPr/>
        <a:lstStyle/>
        <a:p>
          <a:endParaRPr lang="en-US"/>
        </a:p>
      </dgm:t>
    </dgm:pt>
    <dgm:pt modelId="{AE335303-C363-445F-A23D-DB582D737E03}" type="sibTrans" cxnId="{DCEF7AD4-82C8-4875-AC8F-63216DE42C71}">
      <dgm:prSet/>
      <dgm:spPr/>
      <dgm:t>
        <a:bodyPr/>
        <a:lstStyle/>
        <a:p>
          <a:endParaRPr lang="en-US"/>
        </a:p>
      </dgm:t>
    </dgm:pt>
    <dgm:pt modelId="{5FD85C90-70E3-4DBD-A91A-F2CE109BA1C6}">
      <dgm:prSet phldrT="[Text]"/>
      <dgm:spPr/>
      <dgm:t>
        <a:bodyPr/>
        <a:lstStyle/>
        <a:p>
          <a:r>
            <a:rPr lang="en-US" dirty="0" smtClean="0"/>
            <a:t>Stakeholders receive information on RCE activities</a:t>
          </a:r>
          <a:endParaRPr lang="en-US" dirty="0"/>
        </a:p>
      </dgm:t>
    </dgm:pt>
    <dgm:pt modelId="{5C4FF730-65E7-4EC0-B8E7-E55F9E9FD566}" type="parTrans" cxnId="{8D5A5E78-717D-4783-B268-22D40255DC34}">
      <dgm:prSet/>
      <dgm:spPr/>
      <dgm:t>
        <a:bodyPr/>
        <a:lstStyle/>
        <a:p>
          <a:endParaRPr lang="en-US"/>
        </a:p>
      </dgm:t>
    </dgm:pt>
    <dgm:pt modelId="{F6F3FE00-ABD2-4A88-95EA-8F1CBB2658CB}" type="sibTrans" cxnId="{8D5A5E78-717D-4783-B268-22D40255DC34}">
      <dgm:prSet/>
      <dgm:spPr/>
      <dgm:t>
        <a:bodyPr/>
        <a:lstStyle/>
        <a:p>
          <a:endParaRPr lang="en-US"/>
        </a:p>
      </dgm:t>
    </dgm:pt>
    <dgm:pt modelId="{10AC0B82-CB8F-4833-B81F-9955D80A12BA}">
      <dgm:prSet phldrT="[Text]"/>
      <dgm:spPr/>
      <dgm:t>
        <a:bodyPr/>
        <a:lstStyle/>
        <a:p>
          <a:r>
            <a:rPr lang="en-US" dirty="0" smtClean="0"/>
            <a:t>Relevant data is collected from stakeholders and  partners</a:t>
          </a:r>
          <a:endParaRPr lang="en-US" dirty="0"/>
        </a:p>
      </dgm:t>
    </dgm:pt>
    <dgm:pt modelId="{A855C433-D76B-4BD8-91B6-D52BA4CEB245}" type="parTrans" cxnId="{88EF9233-7CF5-4BCE-B5C8-21FFA740B15C}">
      <dgm:prSet/>
      <dgm:spPr/>
      <dgm:t>
        <a:bodyPr/>
        <a:lstStyle/>
        <a:p>
          <a:endParaRPr lang="en-US"/>
        </a:p>
      </dgm:t>
    </dgm:pt>
    <dgm:pt modelId="{A44336F3-12D3-4260-8D30-7CE2D3E89DFB}" type="sibTrans" cxnId="{88EF9233-7CF5-4BCE-B5C8-21FFA740B15C}">
      <dgm:prSet/>
      <dgm:spPr/>
      <dgm:t>
        <a:bodyPr/>
        <a:lstStyle/>
        <a:p>
          <a:endParaRPr lang="en-US"/>
        </a:p>
      </dgm:t>
    </dgm:pt>
    <dgm:pt modelId="{53174421-6085-47C0-BA98-B0FFE261E495}">
      <dgm:prSet/>
      <dgm:spPr/>
      <dgm:t>
        <a:bodyPr/>
        <a:lstStyle/>
        <a:p>
          <a:r>
            <a:rPr lang="en-US" dirty="0" smtClean="0"/>
            <a:t>Evaluation steps</a:t>
          </a:r>
        </a:p>
      </dgm:t>
    </dgm:pt>
    <dgm:pt modelId="{38B5C234-7360-419A-940A-76BCEAB163B3}" type="parTrans" cxnId="{C6371918-D541-4E9C-8435-F6474F74D6FB}">
      <dgm:prSet/>
      <dgm:spPr/>
      <dgm:t>
        <a:bodyPr/>
        <a:lstStyle/>
        <a:p>
          <a:endParaRPr lang="en-US"/>
        </a:p>
      </dgm:t>
    </dgm:pt>
    <dgm:pt modelId="{42761982-B956-4384-8249-7E6078DDA9AB}" type="sibTrans" cxnId="{C6371918-D541-4E9C-8435-F6474F74D6FB}">
      <dgm:prSet/>
      <dgm:spPr/>
      <dgm:t>
        <a:bodyPr/>
        <a:lstStyle/>
        <a:p>
          <a:endParaRPr lang="en-US"/>
        </a:p>
      </dgm:t>
    </dgm:pt>
    <dgm:pt modelId="{3A5908B5-2AC7-484C-9D7C-136CE68BB27B}">
      <dgm:prSet/>
      <dgm:spPr/>
      <dgm:t>
        <a:bodyPr/>
        <a:lstStyle/>
        <a:p>
          <a:r>
            <a:rPr lang="en-US" dirty="0" smtClean="0"/>
            <a:t>Results are recorded and discussed</a:t>
          </a:r>
        </a:p>
      </dgm:t>
    </dgm:pt>
    <dgm:pt modelId="{90CB28BE-2526-49FF-AD57-5508120EE581}" type="parTrans" cxnId="{75EEABE8-EB61-4362-96DE-03559E826D01}">
      <dgm:prSet/>
      <dgm:spPr/>
      <dgm:t>
        <a:bodyPr/>
        <a:lstStyle/>
        <a:p>
          <a:endParaRPr lang="en-US"/>
        </a:p>
      </dgm:t>
    </dgm:pt>
    <dgm:pt modelId="{5CF21CA4-4CED-4344-825D-84B320B663AB}" type="sibTrans" cxnId="{75EEABE8-EB61-4362-96DE-03559E826D01}">
      <dgm:prSet/>
      <dgm:spPr/>
      <dgm:t>
        <a:bodyPr/>
        <a:lstStyle/>
        <a:p>
          <a:endParaRPr lang="en-US"/>
        </a:p>
      </dgm:t>
    </dgm:pt>
    <dgm:pt modelId="{F304BF8B-6D14-4CF3-8CD1-552464893A8A}">
      <dgm:prSet phldrT="[Text]"/>
      <dgm:spPr/>
      <dgm:t>
        <a:bodyPr/>
        <a:lstStyle/>
        <a:p>
          <a:r>
            <a:rPr lang="en-US" dirty="0" smtClean="0"/>
            <a:t>Follow ups are included in the RCE Action Plan</a:t>
          </a:r>
          <a:endParaRPr lang="en-US" dirty="0"/>
        </a:p>
      </dgm:t>
    </dgm:pt>
    <dgm:pt modelId="{F2CDC31A-F606-45ED-818C-CE50F5BA0A8E}" type="parTrans" cxnId="{2AF71896-7970-4FB1-A178-DB72F6398A1A}">
      <dgm:prSet/>
      <dgm:spPr/>
      <dgm:t>
        <a:bodyPr/>
        <a:lstStyle/>
        <a:p>
          <a:endParaRPr lang="en-US"/>
        </a:p>
      </dgm:t>
    </dgm:pt>
    <dgm:pt modelId="{4F9E2C8C-6B34-4DD0-A722-E344444DC662}" type="sibTrans" cxnId="{2AF71896-7970-4FB1-A178-DB72F6398A1A}">
      <dgm:prSet/>
      <dgm:spPr/>
      <dgm:t>
        <a:bodyPr/>
        <a:lstStyle/>
        <a:p>
          <a:endParaRPr lang="en-US"/>
        </a:p>
      </dgm:t>
    </dgm:pt>
    <dgm:pt modelId="{B5A53C3E-64BC-4646-A538-8751529066F5}">
      <dgm:prSet/>
      <dgm:spPr/>
      <dgm:t>
        <a:bodyPr/>
        <a:lstStyle/>
        <a:p>
          <a:r>
            <a:rPr lang="en-US" dirty="0" smtClean="0"/>
            <a:t>Follow ups agreed</a:t>
          </a:r>
        </a:p>
      </dgm:t>
    </dgm:pt>
    <dgm:pt modelId="{CADAAEB5-5AB6-49B7-85EB-2AAE81EE3C6E}" type="parTrans" cxnId="{0FA168DE-319B-44CA-A128-AAD3EF7DD5EF}">
      <dgm:prSet/>
      <dgm:spPr/>
      <dgm:t>
        <a:bodyPr/>
        <a:lstStyle/>
        <a:p>
          <a:endParaRPr lang="en-US"/>
        </a:p>
      </dgm:t>
    </dgm:pt>
    <dgm:pt modelId="{8B722665-C826-4833-829B-CB03274DD196}" type="sibTrans" cxnId="{0FA168DE-319B-44CA-A128-AAD3EF7DD5EF}">
      <dgm:prSet/>
      <dgm:spPr/>
      <dgm:t>
        <a:bodyPr/>
        <a:lstStyle/>
        <a:p>
          <a:endParaRPr lang="en-US"/>
        </a:p>
      </dgm:t>
    </dgm:pt>
    <dgm:pt modelId="{EB2C1FB9-2AD0-436B-A8F0-E21B1955CF3E}">
      <dgm:prSet/>
      <dgm:spPr/>
      <dgm:t>
        <a:bodyPr/>
        <a:lstStyle/>
        <a:p>
          <a:endParaRPr lang="en-US" dirty="0" smtClean="0"/>
        </a:p>
      </dgm:t>
    </dgm:pt>
    <dgm:pt modelId="{6EDD9691-A7B0-4B8C-8FD8-2CE93BB92705}" type="parTrans" cxnId="{8F96C7A4-F65E-4E82-80B0-36E657A46359}">
      <dgm:prSet/>
      <dgm:spPr/>
      <dgm:t>
        <a:bodyPr/>
        <a:lstStyle/>
        <a:p>
          <a:endParaRPr lang="en-US"/>
        </a:p>
      </dgm:t>
    </dgm:pt>
    <dgm:pt modelId="{9A9C8349-8E33-458B-BB74-71C80B142460}" type="sibTrans" cxnId="{8F96C7A4-F65E-4E82-80B0-36E657A46359}">
      <dgm:prSet/>
      <dgm:spPr/>
      <dgm:t>
        <a:bodyPr/>
        <a:lstStyle/>
        <a:p>
          <a:endParaRPr lang="en-US"/>
        </a:p>
      </dgm:t>
    </dgm:pt>
    <dgm:pt modelId="{2581456E-DA29-4B77-A24D-C193697B9C05}">
      <dgm:prSet phldrT="[Text]"/>
      <dgm:spPr/>
      <dgm:t>
        <a:bodyPr/>
        <a:lstStyle/>
        <a:p>
          <a:endParaRPr lang="en-US" dirty="0"/>
        </a:p>
      </dgm:t>
    </dgm:pt>
    <dgm:pt modelId="{63D1D764-7992-4C76-B48E-E359773B0382}" type="parTrans" cxnId="{7D3368FB-9BE7-4651-BF9A-82616A9DA1C5}">
      <dgm:prSet/>
      <dgm:spPr/>
      <dgm:t>
        <a:bodyPr/>
        <a:lstStyle/>
        <a:p>
          <a:endParaRPr lang="en-US"/>
        </a:p>
      </dgm:t>
    </dgm:pt>
    <dgm:pt modelId="{5DB99547-422F-4E2D-88BB-1247920BE5C1}" type="sibTrans" cxnId="{7D3368FB-9BE7-4651-BF9A-82616A9DA1C5}">
      <dgm:prSet/>
      <dgm:spPr/>
      <dgm:t>
        <a:bodyPr/>
        <a:lstStyle/>
        <a:p>
          <a:endParaRPr lang="en-US"/>
        </a:p>
      </dgm:t>
    </dgm:pt>
    <dgm:pt modelId="{F89F60AD-C5F5-431F-90A7-C533BD2AF85C}">
      <dgm:prSet phldrT="[Text]"/>
      <dgm:spPr/>
      <dgm:t>
        <a:bodyPr/>
        <a:lstStyle/>
        <a:p>
          <a:endParaRPr lang="en-US" dirty="0"/>
        </a:p>
      </dgm:t>
    </dgm:pt>
    <dgm:pt modelId="{5131CAC8-6AF3-4EA1-A4CF-FFA08BE8ED70}" type="parTrans" cxnId="{FBBA14C7-B6D7-4A2B-BCC6-49F9EFCB0E34}">
      <dgm:prSet/>
      <dgm:spPr/>
      <dgm:t>
        <a:bodyPr/>
        <a:lstStyle/>
        <a:p>
          <a:endParaRPr lang="en-US"/>
        </a:p>
      </dgm:t>
    </dgm:pt>
    <dgm:pt modelId="{EE9232C2-FD7D-4726-A001-6023BF0284D2}" type="sibTrans" cxnId="{FBBA14C7-B6D7-4A2B-BCC6-49F9EFCB0E34}">
      <dgm:prSet/>
      <dgm:spPr/>
      <dgm:t>
        <a:bodyPr/>
        <a:lstStyle/>
        <a:p>
          <a:endParaRPr lang="en-US"/>
        </a:p>
      </dgm:t>
    </dgm:pt>
    <dgm:pt modelId="{1EEA9187-20A3-4E2F-901A-E4ACFAF3A1AC}">
      <dgm:prSet/>
      <dgm:spPr/>
      <dgm:t>
        <a:bodyPr/>
        <a:lstStyle/>
        <a:p>
          <a:endParaRPr lang="en-US" dirty="0" smtClean="0"/>
        </a:p>
      </dgm:t>
    </dgm:pt>
    <dgm:pt modelId="{52241CA5-419F-45C7-A3DB-6B1AE2B4A025}" type="parTrans" cxnId="{EE5A4D68-ADB1-4FB8-999F-A471443EC17A}">
      <dgm:prSet/>
      <dgm:spPr/>
      <dgm:t>
        <a:bodyPr/>
        <a:lstStyle/>
        <a:p>
          <a:endParaRPr lang="en-US"/>
        </a:p>
      </dgm:t>
    </dgm:pt>
    <dgm:pt modelId="{8EE0D3F8-93EE-4003-ADD1-4B251E243B36}" type="sibTrans" cxnId="{EE5A4D68-ADB1-4FB8-999F-A471443EC17A}">
      <dgm:prSet/>
      <dgm:spPr/>
      <dgm:t>
        <a:bodyPr/>
        <a:lstStyle/>
        <a:p>
          <a:endParaRPr lang="en-US"/>
        </a:p>
      </dgm:t>
    </dgm:pt>
    <dgm:pt modelId="{C1D692BA-A6A3-4660-94F5-8704437783C4}" type="pres">
      <dgm:prSet presAssocID="{A69BD484-DA21-4920-878D-6F3EACF0A47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20BC1E-9D8A-469E-82C2-7B0F2EF22738}" type="pres">
      <dgm:prSet presAssocID="{1A9F6361-B88B-4E11-80B9-22D9FD466A37}" presName="composite" presStyleCnt="0"/>
      <dgm:spPr/>
    </dgm:pt>
    <dgm:pt modelId="{A1B7B5E4-EC55-4B76-9B63-3E5483439580}" type="pres">
      <dgm:prSet presAssocID="{1A9F6361-B88B-4E11-80B9-22D9FD466A3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17962C-D629-4A43-8376-BA6151DEDC68}" type="pres">
      <dgm:prSet presAssocID="{1A9F6361-B88B-4E11-80B9-22D9FD466A3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15035C-FC43-462C-A0A5-869CC97967FF}" type="pres">
      <dgm:prSet presAssocID="{715FC675-9A2D-4169-A441-B23F222771C2}" presName="space" presStyleCnt="0"/>
      <dgm:spPr/>
    </dgm:pt>
    <dgm:pt modelId="{ECA53DEE-AA96-45FE-985C-971BFBAB7DBB}" type="pres">
      <dgm:prSet presAssocID="{5C6F6CAD-7F83-4B6B-B5A7-6299673B525C}" presName="composite" presStyleCnt="0"/>
      <dgm:spPr/>
    </dgm:pt>
    <dgm:pt modelId="{CBCEA2B1-143A-4A15-8FEB-829A3E22C893}" type="pres">
      <dgm:prSet presAssocID="{5C6F6CAD-7F83-4B6B-B5A7-6299673B525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E513A6-BA0B-492C-8778-152355DE4D20}" type="pres">
      <dgm:prSet presAssocID="{5C6F6CAD-7F83-4B6B-B5A7-6299673B525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9DADF1-CE80-49B2-9996-877FEFFC10A9}" type="pres">
      <dgm:prSet presAssocID="{63A68917-8C9E-4CB1-B26B-85CEA6AF926C}" presName="space" presStyleCnt="0"/>
      <dgm:spPr/>
    </dgm:pt>
    <dgm:pt modelId="{D8D759C4-1D75-4118-B205-B535C44FA278}" type="pres">
      <dgm:prSet presAssocID="{66432871-6B9C-41E5-A3E6-5F5890AFBE9C}" presName="composite" presStyleCnt="0"/>
      <dgm:spPr/>
    </dgm:pt>
    <dgm:pt modelId="{D74C4DB7-904A-4666-9F13-FE6C46F50EB5}" type="pres">
      <dgm:prSet presAssocID="{66432871-6B9C-41E5-A3E6-5F5890AFBE9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DB0610-7E32-4CEC-916E-862224F33F6E}" type="pres">
      <dgm:prSet presAssocID="{66432871-6B9C-41E5-A3E6-5F5890AFBE9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83BDE1-5305-4BEA-9EAF-757DA51337CE}" type="presOf" srcId="{1A9F6361-B88B-4E11-80B9-22D9FD466A37}" destId="{A1B7B5E4-EC55-4B76-9B63-3E5483439580}" srcOrd="0" destOrd="0" presId="urn:microsoft.com/office/officeart/2005/8/layout/hList1"/>
    <dgm:cxn modelId="{A85440B0-283E-4734-8E8B-C95F0D68B67A}" srcId="{A69BD484-DA21-4920-878D-6F3EACF0A476}" destId="{1A9F6361-B88B-4E11-80B9-22D9FD466A37}" srcOrd="0" destOrd="0" parTransId="{07150F83-CA8F-4657-AEE0-223ED447FD5C}" sibTransId="{715FC675-9A2D-4169-A441-B23F222771C2}"/>
    <dgm:cxn modelId="{32D9367C-078A-4A84-A743-F4ED5257AFFC}" type="presOf" srcId="{5C6F6CAD-7F83-4B6B-B5A7-6299673B525C}" destId="{CBCEA2B1-143A-4A15-8FEB-829A3E22C893}" srcOrd="0" destOrd="0" presId="urn:microsoft.com/office/officeart/2005/8/layout/hList1"/>
    <dgm:cxn modelId="{E0601B6B-57EF-455B-9ED8-757C3284EB52}" type="presOf" srcId="{EB2C1FB9-2AD0-436B-A8F0-E21B1955CF3E}" destId="{D6E513A6-BA0B-492C-8778-152355DE4D20}" srcOrd="0" destOrd="3" presId="urn:microsoft.com/office/officeart/2005/8/layout/hList1"/>
    <dgm:cxn modelId="{FBBA14C7-B6D7-4A2B-BCC6-49F9EFCB0E34}" srcId="{1A9F6361-B88B-4E11-80B9-22D9FD466A37}" destId="{F89F60AD-C5F5-431F-90A7-C533BD2AF85C}" srcOrd="1" destOrd="0" parTransId="{5131CAC8-6AF3-4EA1-A4CF-FFA08BE8ED70}" sibTransId="{EE9232C2-FD7D-4726-A001-6023BF0284D2}"/>
    <dgm:cxn modelId="{92959DB4-DCBB-4023-B64B-C13D7956DE29}" srcId="{A69BD484-DA21-4920-878D-6F3EACF0A476}" destId="{5C6F6CAD-7F83-4B6B-B5A7-6299673B525C}" srcOrd="1" destOrd="0" parTransId="{73C32665-32ED-4B45-B986-52D7F91C4572}" sibTransId="{63A68917-8C9E-4CB1-B26B-85CEA6AF926C}"/>
    <dgm:cxn modelId="{0FA168DE-319B-44CA-A128-AAD3EF7DD5EF}" srcId="{5C6F6CAD-7F83-4B6B-B5A7-6299673B525C}" destId="{B5A53C3E-64BC-4646-A538-8751529066F5}" srcOrd="4" destOrd="0" parTransId="{CADAAEB5-5AB6-49B7-85EB-2AAE81EE3C6E}" sibTransId="{8B722665-C826-4833-829B-CB03274DD196}"/>
    <dgm:cxn modelId="{377BFED2-7065-4DC8-9115-4805CABFAD81}" type="presOf" srcId="{3A5908B5-2AC7-484C-9D7C-136CE68BB27B}" destId="{D6E513A6-BA0B-492C-8778-152355DE4D20}" srcOrd="0" destOrd="2" presId="urn:microsoft.com/office/officeart/2005/8/layout/hList1"/>
    <dgm:cxn modelId="{629990D2-1D00-416F-98DE-4D99C394BD6E}" type="presOf" srcId="{66432871-6B9C-41E5-A3E6-5F5890AFBE9C}" destId="{D74C4DB7-904A-4666-9F13-FE6C46F50EB5}" srcOrd="0" destOrd="0" presId="urn:microsoft.com/office/officeart/2005/8/layout/hList1"/>
    <dgm:cxn modelId="{35488DE4-5165-449C-9DCD-029AF2ED7D66}" type="presOf" srcId="{5FD85C90-70E3-4DBD-A91A-F2CE109BA1C6}" destId="{7017962C-D629-4A43-8376-BA6151DEDC68}" srcOrd="0" destOrd="0" presId="urn:microsoft.com/office/officeart/2005/8/layout/hList1"/>
    <dgm:cxn modelId="{DBF4A319-967A-45F4-A95D-94BA755110DD}" type="presOf" srcId="{2581456E-DA29-4B77-A24D-C193697B9C05}" destId="{69DB0610-7E32-4CEC-916E-862224F33F6E}" srcOrd="0" destOrd="1" presId="urn:microsoft.com/office/officeart/2005/8/layout/hList1"/>
    <dgm:cxn modelId="{8D5A5E78-717D-4783-B268-22D40255DC34}" srcId="{1A9F6361-B88B-4E11-80B9-22D9FD466A37}" destId="{5FD85C90-70E3-4DBD-A91A-F2CE109BA1C6}" srcOrd="0" destOrd="0" parTransId="{5C4FF730-65E7-4EC0-B8E7-E55F9E9FD566}" sibTransId="{F6F3FE00-ABD2-4A88-95EA-8F1CBB2658CB}"/>
    <dgm:cxn modelId="{DCEF7AD4-82C8-4875-AC8F-63216DE42C71}" srcId="{A69BD484-DA21-4920-878D-6F3EACF0A476}" destId="{66432871-6B9C-41E5-A3E6-5F5890AFBE9C}" srcOrd="2" destOrd="0" parTransId="{CABD9841-9119-499B-9346-F9430F1013A1}" sibTransId="{AE335303-C363-445F-A23D-DB582D737E03}"/>
    <dgm:cxn modelId="{2AF71896-7970-4FB1-A178-DB72F6398A1A}" srcId="{66432871-6B9C-41E5-A3E6-5F5890AFBE9C}" destId="{F304BF8B-6D14-4CF3-8CD1-552464893A8A}" srcOrd="2" destOrd="0" parTransId="{F2CDC31A-F606-45ED-818C-CE50F5BA0A8E}" sibTransId="{4F9E2C8C-6B34-4DD0-A722-E344444DC662}"/>
    <dgm:cxn modelId="{CEA57AF5-DE78-4C6A-B54E-B18AAD38DA70}" type="presOf" srcId="{F304BF8B-6D14-4CF3-8CD1-552464893A8A}" destId="{69DB0610-7E32-4CEC-916E-862224F33F6E}" srcOrd="0" destOrd="2" presId="urn:microsoft.com/office/officeart/2005/8/layout/hList1"/>
    <dgm:cxn modelId="{8F96C7A4-F65E-4E82-80B0-36E657A46359}" srcId="{5C6F6CAD-7F83-4B6B-B5A7-6299673B525C}" destId="{EB2C1FB9-2AD0-436B-A8F0-E21B1955CF3E}" srcOrd="3" destOrd="0" parTransId="{6EDD9691-A7B0-4B8C-8FD8-2CE93BB92705}" sibTransId="{9A9C8349-8E33-458B-BB74-71C80B142460}"/>
    <dgm:cxn modelId="{467E4C2B-5D80-47B6-BDF9-57B23EB094DD}" type="presOf" srcId="{B5A53C3E-64BC-4646-A538-8751529066F5}" destId="{D6E513A6-BA0B-492C-8778-152355DE4D20}" srcOrd="0" destOrd="4" presId="urn:microsoft.com/office/officeart/2005/8/layout/hList1"/>
    <dgm:cxn modelId="{3BE0140E-93AD-4E16-A507-9D9A2080AE3F}" type="presOf" srcId="{F89F60AD-C5F5-431F-90A7-C533BD2AF85C}" destId="{7017962C-D629-4A43-8376-BA6151DEDC68}" srcOrd="0" destOrd="1" presId="urn:microsoft.com/office/officeart/2005/8/layout/hList1"/>
    <dgm:cxn modelId="{7D3368FB-9BE7-4651-BF9A-82616A9DA1C5}" srcId="{66432871-6B9C-41E5-A3E6-5F5890AFBE9C}" destId="{2581456E-DA29-4B77-A24D-C193697B9C05}" srcOrd="1" destOrd="0" parTransId="{63D1D764-7992-4C76-B48E-E359773B0382}" sibTransId="{5DB99547-422F-4E2D-88BB-1247920BE5C1}"/>
    <dgm:cxn modelId="{DCEBC717-6798-443B-8039-D4469FC9C2DD}" srcId="{66432871-6B9C-41E5-A3E6-5F5890AFBE9C}" destId="{15EA9820-7F6F-486B-9828-7FC6D734C05D}" srcOrd="0" destOrd="0" parTransId="{63E8C7F2-DEFC-42F4-ADAA-19F013640999}" sibTransId="{45998F5A-6A18-4E1A-8A19-FE64ABE3F601}"/>
    <dgm:cxn modelId="{75EEABE8-EB61-4362-96DE-03559E826D01}" srcId="{5C6F6CAD-7F83-4B6B-B5A7-6299673B525C}" destId="{3A5908B5-2AC7-484C-9D7C-136CE68BB27B}" srcOrd="2" destOrd="0" parTransId="{90CB28BE-2526-49FF-AD57-5508120EE581}" sibTransId="{5CF21CA4-4CED-4344-825D-84B320B663AB}"/>
    <dgm:cxn modelId="{ADAFA59B-E45A-459A-A24B-D54CB1C42A51}" type="presOf" srcId="{1EEA9187-20A3-4E2F-901A-E4ACFAF3A1AC}" destId="{D6E513A6-BA0B-492C-8778-152355DE4D20}" srcOrd="0" destOrd="1" presId="urn:microsoft.com/office/officeart/2005/8/layout/hList1"/>
    <dgm:cxn modelId="{88EF9233-7CF5-4BCE-B5C8-21FFA740B15C}" srcId="{1A9F6361-B88B-4E11-80B9-22D9FD466A37}" destId="{10AC0B82-CB8F-4833-B81F-9955D80A12BA}" srcOrd="2" destOrd="0" parTransId="{A855C433-D76B-4BD8-91B6-D52BA4CEB245}" sibTransId="{A44336F3-12D3-4260-8D30-7CE2D3E89DFB}"/>
    <dgm:cxn modelId="{F2F7CE67-FC4E-4066-8375-DFB7B80E0300}" type="presOf" srcId="{10AC0B82-CB8F-4833-B81F-9955D80A12BA}" destId="{7017962C-D629-4A43-8376-BA6151DEDC68}" srcOrd="0" destOrd="2" presId="urn:microsoft.com/office/officeart/2005/8/layout/hList1"/>
    <dgm:cxn modelId="{EE5A4D68-ADB1-4FB8-999F-A471443EC17A}" srcId="{5C6F6CAD-7F83-4B6B-B5A7-6299673B525C}" destId="{1EEA9187-20A3-4E2F-901A-E4ACFAF3A1AC}" srcOrd="1" destOrd="0" parTransId="{52241CA5-419F-45C7-A3DB-6B1AE2B4A025}" sibTransId="{8EE0D3F8-93EE-4003-ADD1-4B251E243B36}"/>
    <dgm:cxn modelId="{C6371918-D541-4E9C-8435-F6474F74D6FB}" srcId="{5C6F6CAD-7F83-4B6B-B5A7-6299673B525C}" destId="{53174421-6085-47C0-BA98-B0FFE261E495}" srcOrd="0" destOrd="0" parTransId="{38B5C234-7360-419A-940A-76BCEAB163B3}" sibTransId="{42761982-B956-4384-8249-7E6078DDA9AB}"/>
    <dgm:cxn modelId="{B1CE1290-7B2E-4A43-9353-1632A91FC507}" type="presOf" srcId="{A69BD484-DA21-4920-878D-6F3EACF0A476}" destId="{C1D692BA-A6A3-4660-94F5-8704437783C4}" srcOrd="0" destOrd="0" presId="urn:microsoft.com/office/officeart/2005/8/layout/hList1"/>
    <dgm:cxn modelId="{D30C8479-88CB-4EF8-A975-B39FBB24506E}" type="presOf" srcId="{53174421-6085-47C0-BA98-B0FFE261E495}" destId="{D6E513A6-BA0B-492C-8778-152355DE4D20}" srcOrd="0" destOrd="0" presId="urn:microsoft.com/office/officeart/2005/8/layout/hList1"/>
    <dgm:cxn modelId="{E9E5BB1F-A64A-4A88-9D0F-D6915C4EF024}" type="presOf" srcId="{15EA9820-7F6F-486B-9828-7FC6D734C05D}" destId="{69DB0610-7E32-4CEC-916E-862224F33F6E}" srcOrd="0" destOrd="0" presId="urn:microsoft.com/office/officeart/2005/8/layout/hList1"/>
    <dgm:cxn modelId="{F3166A01-7077-429A-8614-B3DCDE334C9D}" type="presParOf" srcId="{C1D692BA-A6A3-4660-94F5-8704437783C4}" destId="{8520BC1E-9D8A-469E-82C2-7B0F2EF22738}" srcOrd="0" destOrd="0" presId="urn:microsoft.com/office/officeart/2005/8/layout/hList1"/>
    <dgm:cxn modelId="{B7268969-F931-4905-A7EE-9635AEF85442}" type="presParOf" srcId="{8520BC1E-9D8A-469E-82C2-7B0F2EF22738}" destId="{A1B7B5E4-EC55-4B76-9B63-3E5483439580}" srcOrd="0" destOrd="0" presId="urn:microsoft.com/office/officeart/2005/8/layout/hList1"/>
    <dgm:cxn modelId="{5E75B8F1-1DA8-41B3-923C-E8F8119549FC}" type="presParOf" srcId="{8520BC1E-9D8A-469E-82C2-7B0F2EF22738}" destId="{7017962C-D629-4A43-8376-BA6151DEDC68}" srcOrd="1" destOrd="0" presId="urn:microsoft.com/office/officeart/2005/8/layout/hList1"/>
    <dgm:cxn modelId="{A5B48851-54E8-46CA-A69A-44A96EAF71C7}" type="presParOf" srcId="{C1D692BA-A6A3-4660-94F5-8704437783C4}" destId="{4315035C-FC43-462C-A0A5-869CC97967FF}" srcOrd="1" destOrd="0" presId="urn:microsoft.com/office/officeart/2005/8/layout/hList1"/>
    <dgm:cxn modelId="{48E54236-353C-4F28-B9F1-C7E3FBE727E9}" type="presParOf" srcId="{C1D692BA-A6A3-4660-94F5-8704437783C4}" destId="{ECA53DEE-AA96-45FE-985C-971BFBAB7DBB}" srcOrd="2" destOrd="0" presId="urn:microsoft.com/office/officeart/2005/8/layout/hList1"/>
    <dgm:cxn modelId="{3BA8B677-C0CD-4329-8391-65193A0E4EDA}" type="presParOf" srcId="{ECA53DEE-AA96-45FE-985C-971BFBAB7DBB}" destId="{CBCEA2B1-143A-4A15-8FEB-829A3E22C893}" srcOrd="0" destOrd="0" presId="urn:microsoft.com/office/officeart/2005/8/layout/hList1"/>
    <dgm:cxn modelId="{BBF6B6BE-FF9A-42B8-BE46-8167F12C6142}" type="presParOf" srcId="{ECA53DEE-AA96-45FE-985C-971BFBAB7DBB}" destId="{D6E513A6-BA0B-492C-8778-152355DE4D20}" srcOrd="1" destOrd="0" presId="urn:microsoft.com/office/officeart/2005/8/layout/hList1"/>
    <dgm:cxn modelId="{0A8DC5E7-598D-490E-8C36-CEDA2784EC66}" type="presParOf" srcId="{C1D692BA-A6A3-4660-94F5-8704437783C4}" destId="{2D9DADF1-CE80-49B2-9996-877FEFFC10A9}" srcOrd="3" destOrd="0" presId="urn:microsoft.com/office/officeart/2005/8/layout/hList1"/>
    <dgm:cxn modelId="{737E5FA4-334B-467A-8083-F0A4DA969D7E}" type="presParOf" srcId="{C1D692BA-A6A3-4660-94F5-8704437783C4}" destId="{D8D759C4-1D75-4118-B205-B535C44FA278}" srcOrd="4" destOrd="0" presId="urn:microsoft.com/office/officeart/2005/8/layout/hList1"/>
    <dgm:cxn modelId="{1BD302C3-4C89-44F2-81E3-B95D6DB3C60F}" type="presParOf" srcId="{D8D759C4-1D75-4118-B205-B535C44FA278}" destId="{D74C4DB7-904A-4666-9F13-FE6C46F50EB5}" srcOrd="0" destOrd="0" presId="urn:microsoft.com/office/officeart/2005/8/layout/hList1"/>
    <dgm:cxn modelId="{DFCA0135-3D6B-41C0-9894-C69372928616}" type="presParOf" srcId="{D8D759C4-1D75-4118-B205-B535C44FA278}" destId="{69DB0610-7E32-4CEC-916E-862224F33F6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9954AB-E5CE-4122-B3C8-BD794E0AD671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1161484-1D24-46B3-93D3-112D09623DFF}">
      <dgm:prSet phldrT="[Text]" custT="1"/>
      <dgm:spPr>
        <a:solidFill>
          <a:srgbClr val="2E83C3"/>
        </a:solidFill>
      </dgm:spPr>
      <dgm:t>
        <a:bodyPr/>
        <a:lstStyle/>
        <a:p>
          <a:r>
            <a:rPr lang="en-US" sz="2800" dirty="0" smtClean="0"/>
            <a:t>Discussion</a:t>
          </a:r>
          <a:endParaRPr lang="en-US" sz="2800" dirty="0"/>
        </a:p>
      </dgm:t>
    </dgm:pt>
    <dgm:pt modelId="{52F9547C-F8A1-47B3-9836-7C2469B32628}" type="parTrans" cxnId="{CE18B1B4-A111-4418-845B-8471D380F14E}">
      <dgm:prSet/>
      <dgm:spPr/>
      <dgm:t>
        <a:bodyPr/>
        <a:lstStyle/>
        <a:p>
          <a:endParaRPr lang="en-US"/>
        </a:p>
      </dgm:t>
    </dgm:pt>
    <dgm:pt modelId="{0B3877BB-87F4-417D-A11C-84CA19652134}" type="sibTrans" cxnId="{CE18B1B4-A111-4418-845B-8471D380F14E}">
      <dgm:prSet/>
      <dgm:spPr/>
      <dgm:t>
        <a:bodyPr/>
        <a:lstStyle/>
        <a:p>
          <a:endParaRPr lang="en-US"/>
        </a:p>
      </dgm:t>
    </dgm:pt>
    <dgm:pt modelId="{56C6F6C0-E36E-4B7A-A413-E6A3F42F5E94}">
      <dgm:prSet phldrT="[Text]" custT="1"/>
      <dgm:spPr/>
      <dgm:t>
        <a:bodyPr/>
        <a:lstStyle/>
        <a:p>
          <a:r>
            <a:rPr lang="en-US" sz="2800" dirty="0" smtClean="0"/>
            <a:t>Focus</a:t>
          </a:r>
          <a:endParaRPr lang="en-US" sz="2800" dirty="0"/>
        </a:p>
      </dgm:t>
    </dgm:pt>
    <dgm:pt modelId="{16726F54-F95C-46D8-8988-F31516B82BCC}" type="parTrans" cxnId="{2D8C2383-0826-4BD7-ABCA-6ED8041B4453}">
      <dgm:prSet/>
      <dgm:spPr/>
      <dgm:t>
        <a:bodyPr/>
        <a:lstStyle/>
        <a:p>
          <a:endParaRPr lang="en-US"/>
        </a:p>
      </dgm:t>
    </dgm:pt>
    <dgm:pt modelId="{70B30788-80AD-40F4-8118-54A2168D4E19}" type="sibTrans" cxnId="{2D8C2383-0826-4BD7-ABCA-6ED8041B4453}">
      <dgm:prSet/>
      <dgm:spPr/>
      <dgm:t>
        <a:bodyPr/>
        <a:lstStyle/>
        <a:p>
          <a:endParaRPr lang="en-US"/>
        </a:p>
      </dgm:t>
    </dgm:pt>
    <dgm:pt modelId="{A817BEBC-CB68-4BC0-B1FC-DAC7110CE722}">
      <dgm:prSet phldrT="[Text]" custT="1"/>
      <dgm:spPr/>
      <dgm:t>
        <a:bodyPr/>
        <a:lstStyle/>
        <a:p>
          <a:r>
            <a:rPr lang="en-US" sz="2400" dirty="0" smtClean="0"/>
            <a:t>Expected learning</a:t>
          </a:r>
          <a:endParaRPr lang="en-US" sz="2400" dirty="0"/>
        </a:p>
      </dgm:t>
    </dgm:pt>
    <dgm:pt modelId="{FDD064CC-712D-46D5-BA2B-DC4872A7639C}" type="parTrans" cxnId="{844C6B12-BCB6-4EE9-BEC1-37392D19A60E}">
      <dgm:prSet/>
      <dgm:spPr/>
      <dgm:t>
        <a:bodyPr/>
        <a:lstStyle/>
        <a:p>
          <a:endParaRPr lang="en-US"/>
        </a:p>
      </dgm:t>
    </dgm:pt>
    <dgm:pt modelId="{5BBC9CC7-7FC4-48B2-9EFA-4E5B4FC62D64}" type="sibTrans" cxnId="{844C6B12-BCB6-4EE9-BEC1-37392D19A60E}">
      <dgm:prSet/>
      <dgm:spPr/>
      <dgm:t>
        <a:bodyPr/>
        <a:lstStyle/>
        <a:p>
          <a:endParaRPr lang="en-US"/>
        </a:p>
      </dgm:t>
    </dgm:pt>
    <dgm:pt modelId="{85F98739-9242-4FF9-8970-64302FF37616}">
      <dgm:prSet phldrT="[Text]" custT="1"/>
      <dgm:spPr>
        <a:solidFill>
          <a:srgbClr val="2E83C3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i="1" dirty="0" smtClean="0"/>
            <a:t>Step 1 – Constitutive evaluation of the RCE</a:t>
          </a:r>
          <a:endParaRPr lang="en-US" sz="1400" dirty="0"/>
        </a:p>
      </dgm:t>
    </dgm:pt>
    <dgm:pt modelId="{55F019CE-F272-459F-B1FF-B51664574169}" type="parTrans" cxnId="{EE03E084-279F-4542-AB29-2F54F17E61FC}">
      <dgm:prSet/>
      <dgm:spPr/>
      <dgm:t>
        <a:bodyPr/>
        <a:lstStyle/>
        <a:p>
          <a:endParaRPr lang="en-US"/>
        </a:p>
      </dgm:t>
    </dgm:pt>
    <dgm:pt modelId="{63AD337E-BF4D-470D-8665-C9BF36754880}" type="sibTrans" cxnId="{EE03E084-279F-4542-AB29-2F54F17E61FC}">
      <dgm:prSet/>
      <dgm:spPr/>
      <dgm:t>
        <a:bodyPr/>
        <a:lstStyle/>
        <a:p>
          <a:endParaRPr lang="en-US"/>
        </a:p>
      </dgm:t>
    </dgm:pt>
    <dgm:pt modelId="{F2B9875B-4BC4-4C5E-B6C2-08A7BECBD22E}">
      <dgm:prSet phldrT="[Text]" custT="1"/>
      <dgm:spPr>
        <a:solidFill>
          <a:srgbClr val="CDD9E9">
            <a:alpha val="89804"/>
          </a:srgb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dirty="0" smtClean="0"/>
            <a:t>Core elements: governance, network, RCE strategy, activities</a:t>
          </a: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dirty="0"/>
        </a:p>
      </dgm:t>
    </dgm:pt>
    <dgm:pt modelId="{C31E8FB2-FC1B-46CF-B7CA-5F8935BB3F16}" type="parTrans" cxnId="{0003CF20-D7F8-49F7-B13D-ECFA5B8DFBEB}">
      <dgm:prSet/>
      <dgm:spPr/>
      <dgm:t>
        <a:bodyPr/>
        <a:lstStyle/>
        <a:p>
          <a:endParaRPr lang="en-US"/>
        </a:p>
      </dgm:t>
    </dgm:pt>
    <dgm:pt modelId="{30D5C7DA-AFDE-4060-B569-07E570D16173}" type="sibTrans" cxnId="{0003CF20-D7F8-49F7-B13D-ECFA5B8DFBEB}">
      <dgm:prSet/>
      <dgm:spPr/>
      <dgm:t>
        <a:bodyPr/>
        <a:lstStyle/>
        <a:p>
          <a:endParaRPr lang="en-US"/>
        </a:p>
      </dgm:t>
    </dgm:pt>
    <dgm:pt modelId="{F666D524-72FA-4F29-AF46-055A73786F6E}">
      <dgm:prSet phldrT="[Text]" custT="1"/>
      <dgm:spPr>
        <a:solidFill>
          <a:srgbClr val="CFEEE0">
            <a:alpha val="89804"/>
          </a:srgb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dirty="0" smtClean="0"/>
            <a:t>Understanding of RCE evolution</a:t>
          </a:r>
          <a:endParaRPr lang="en-US" sz="1400" dirty="0"/>
        </a:p>
      </dgm:t>
    </dgm:pt>
    <dgm:pt modelId="{F64C9030-277F-4B6A-B109-940B1F15BD13}" type="parTrans" cxnId="{AC78C17B-D8D9-44D8-BD1E-A6E33871C237}">
      <dgm:prSet/>
      <dgm:spPr/>
      <dgm:t>
        <a:bodyPr/>
        <a:lstStyle/>
        <a:p>
          <a:endParaRPr lang="en-US"/>
        </a:p>
      </dgm:t>
    </dgm:pt>
    <dgm:pt modelId="{BE76DC8C-2BCF-4492-8D2C-DF9A8B3AB141}" type="sibTrans" cxnId="{AC78C17B-D8D9-44D8-BD1E-A6E33871C237}">
      <dgm:prSet/>
      <dgm:spPr/>
      <dgm:t>
        <a:bodyPr/>
        <a:lstStyle/>
        <a:p>
          <a:endParaRPr lang="en-US"/>
        </a:p>
      </dgm:t>
    </dgm:pt>
    <dgm:pt modelId="{476267BF-FF72-4656-B6A6-E02A0307D67E}">
      <dgm:prSet phldrT="[Text]" custT="1"/>
      <dgm:spPr>
        <a:solidFill>
          <a:srgbClr val="2E83C3"/>
        </a:solidFill>
      </dgm:spPr>
      <dgm:t>
        <a:bodyPr/>
        <a:lstStyle/>
        <a:p>
          <a:r>
            <a:rPr lang="en-US" sz="1400" b="1" i="1" dirty="0" smtClean="0"/>
            <a:t>Step 2 – Appreciative  review of activities    and impact</a:t>
          </a:r>
          <a:endParaRPr lang="en-US" sz="1400" dirty="0"/>
        </a:p>
      </dgm:t>
    </dgm:pt>
    <dgm:pt modelId="{666C0701-F5B6-4FA6-9B76-1D8732C766A5}" type="parTrans" cxnId="{87743703-807B-4B42-8565-001A690360EE}">
      <dgm:prSet/>
      <dgm:spPr/>
      <dgm:t>
        <a:bodyPr/>
        <a:lstStyle/>
        <a:p>
          <a:endParaRPr lang="en-US"/>
        </a:p>
      </dgm:t>
    </dgm:pt>
    <dgm:pt modelId="{C425DA12-6C73-4DAD-A5DF-DE6F519F6A44}" type="sibTrans" cxnId="{87743703-807B-4B42-8565-001A690360EE}">
      <dgm:prSet/>
      <dgm:spPr/>
      <dgm:t>
        <a:bodyPr/>
        <a:lstStyle/>
        <a:p>
          <a:endParaRPr lang="en-US"/>
        </a:p>
      </dgm:t>
    </dgm:pt>
    <dgm:pt modelId="{F30B076D-BB19-4A1A-A197-FE599BD8869D}">
      <dgm:prSet phldrT="[Text]" custT="1"/>
      <dgm:spPr>
        <a:solidFill>
          <a:srgbClr val="CDD9E9">
            <a:alpha val="90000"/>
          </a:srgbClr>
        </a:solidFill>
      </dgm:spPr>
      <dgm:t>
        <a:bodyPr/>
        <a:lstStyle/>
        <a:p>
          <a:r>
            <a:rPr lang="en-US" sz="1400" dirty="0" smtClean="0"/>
            <a:t>RCE’s activities and their results</a:t>
          </a:r>
          <a:endParaRPr lang="en-US" sz="1400" dirty="0"/>
        </a:p>
      </dgm:t>
    </dgm:pt>
    <dgm:pt modelId="{504585DB-146C-4C41-B9A2-EFA383CD57D4}" type="parTrans" cxnId="{82688F70-2AF4-4192-A57A-F78DCFC2C2A3}">
      <dgm:prSet/>
      <dgm:spPr/>
      <dgm:t>
        <a:bodyPr/>
        <a:lstStyle/>
        <a:p>
          <a:endParaRPr lang="en-US"/>
        </a:p>
      </dgm:t>
    </dgm:pt>
    <dgm:pt modelId="{2A894F62-1CA4-467D-B4AD-AE9BFA2320EF}" type="sibTrans" cxnId="{82688F70-2AF4-4192-A57A-F78DCFC2C2A3}">
      <dgm:prSet/>
      <dgm:spPr/>
      <dgm:t>
        <a:bodyPr/>
        <a:lstStyle/>
        <a:p>
          <a:endParaRPr lang="en-US"/>
        </a:p>
      </dgm:t>
    </dgm:pt>
    <dgm:pt modelId="{DA15D275-0FEE-4F2D-B1F1-A05661E72A2E}">
      <dgm:prSet phldrT="[Text]" custT="1"/>
      <dgm:spPr>
        <a:solidFill>
          <a:srgbClr val="CFEEE0">
            <a:alpha val="90000"/>
          </a:srgbClr>
        </a:solidFill>
      </dgm:spPr>
      <dgm:t>
        <a:bodyPr/>
        <a:lstStyle/>
        <a:p>
          <a:r>
            <a:rPr lang="en-US" sz="1400" dirty="0" smtClean="0"/>
            <a:t>Better understanding of outcomes of RCE activities </a:t>
          </a:r>
          <a:endParaRPr lang="en-US" sz="1400" dirty="0"/>
        </a:p>
      </dgm:t>
    </dgm:pt>
    <dgm:pt modelId="{E61A2D46-1CF3-47D8-B2D7-EEBC249248B6}" type="parTrans" cxnId="{0EC00CB2-FB97-41A3-8CCA-4498A22A4CF5}">
      <dgm:prSet/>
      <dgm:spPr/>
      <dgm:t>
        <a:bodyPr/>
        <a:lstStyle/>
        <a:p>
          <a:endParaRPr lang="en-US"/>
        </a:p>
      </dgm:t>
    </dgm:pt>
    <dgm:pt modelId="{58FCE2C0-67B0-488E-92B9-E5D196851F5E}" type="sibTrans" cxnId="{0EC00CB2-FB97-41A3-8CCA-4498A22A4CF5}">
      <dgm:prSet/>
      <dgm:spPr/>
      <dgm:t>
        <a:bodyPr/>
        <a:lstStyle/>
        <a:p>
          <a:endParaRPr lang="en-US"/>
        </a:p>
      </dgm:t>
    </dgm:pt>
    <dgm:pt modelId="{9E76E827-DE15-485E-8D29-AEC6BDBFE583}">
      <dgm:prSet phldrT="[Text]" custT="1"/>
      <dgm:spPr>
        <a:solidFill>
          <a:srgbClr val="CDD9E9">
            <a:alpha val="90000"/>
          </a:srgbClr>
        </a:solidFill>
      </dgm:spPr>
      <dgm:t>
        <a:bodyPr/>
        <a:lstStyle/>
        <a:p>
          <a:r>
            <a:rPr lang="en-US" sz="1400" dirty="0" smtClean="0"/>
            <a:t>Sustainability of RCE’s activities and their contribution to sustainability of the region</a:t>
          </a:r>
          <a:endParaRPr lang="en-US" sz="1400" dirty="0"/>
        </a:p>
      </dgm:t>
    </dgm:pt>
    <dgm:pt modelId="{3BF52DCA-9E7D-4D77-B76B-B2BFE3A6CE63}" type="parTrans" cxnId="{6C0F4F69-4518-4037-A8D8-B8A669A11FA0}">
      <dgm:prSet/>
      <dgm:spPr/>
      <dgm:t>
        <a:bodyPr/>
        <a:lstStyle/>
        <a:p>
          <a:endParaRPr lang="en-US"/>
        </a:p>
      </dgm:t>
    </dgm:pt>
    <dgm:pt modelId="{5B9710D2-D85E-4FD4-A766-7BAEC2027A02}" type="sibTrans" cxnId="{6C0F4F69-4518-4037-A8D8-B8A669A11FA0}">
      <dgm:prSet/>
      <dgm:spPr/>
      <dgm:t>
        <a:bodyPr/>
        <a:lstStyle/>
        <a:p>
          <a:endParaRPr lang="en-US"/>
        </a:p>
      </dgm:t>
    </dgm:pt>
    <dgm:pt modelId="{2732662E-81CE-47B2-96ED-2D1121C0C3B9}">
      <dgm:prSet phldrT="[Text]" custT="1"/>
      <dgm:spPr>
        <a:solidFill>
          <a:srgbClr val="CFEEE0">
            <a:alpha val="90000"/>
          </a:srgbClr>
        </a:solidFill>
      </dgm:spPr>
      <dgm:t>
        <a:bodyPr/>
        <a:lstStyle/>
        <a:p>
          <a:r>
            <a:rPr lang="en-US" sz="1400" dirty="0" smtClean="0"/>
            <a:t>Understanding of sustainability of RCE’s  activities and their added value to the region</a:t>
          </a:r>
          <a:endParaRPr lang="en-US" sz="1400" dirty="0"/>
        </a:p>
      </dgm:t>
    </dgm:pt>
    <dgm:pt modelId="{71862F70-5BDF-46C1-B4AD-8CA9BFA5CB9A}" type="parTrans" cxnId="{1633C9D9-8712-43A1-B028-32752A3F235D}">
      <dgm:prSet/>
      <dgm:spPr/>
      <dgm:t>
        <a:bodyPr/>
        <a:lstStyle/>
        <a:p>
          <a:endParaRPr lang="en-US"/>
        </a:p>
      </dgm:t>
    </dgm:pt>
    <dgm:pt modelId="{AA9BA161-A4F6-4A4C-9215-9BA763835134}" type="sibTrans" cxnId="{1633C9D9-8712-43A1-B028-32752A3F235D}">
      <dgm:prSet/>
      <dgm:spPr/>
      <dgm:t>
        <a:bodyPr/>
        <a:lstStyle/>
        <a:p>
          <a:endParaRPr lang="en-US"/>
        </a:p>
      </dgm:t>
    </dgm:pt>
    <dgm:pt modelId="{8ABF5796-5005-470F-80BC-3ECA85460DCE}">
      <dgm:prSet phldrT="[Text]" custT="1"/>
      <dgm:spPr>
        <a:solidFill>
          <a:srgbClr val="CDDCD4">
            <a:alpha val="89804"/>
          </a:srgbClr>
        </a:solidFill>
      </dgm:spPr>
      <dgm:t>
        <a:bodyPr/>
        <a:lstStyle/>
        <a:p>
          <a:r>
            <a:rPr lang="en-US" sz="2000" dirty="0" smtClean="0"/>
            <a:t>Expected outcome</a:t>
          </a:r>
          <a:endParaRPr lang="en-US" sz="2000" dirty="0"/>
        </a:p>
      </dgm:t>
    </dgm:pt>
    <dgm:pt modelId="{5658BD5D-FE54-42FA-B3FA-34D3DEC649D5}" type="parTrans" cxnId="{717D8042-9B5C-4186-BB3F-89F947451442}">
      <dgm:prSet/>
      <dgm:spPr/>
      <dgm:t>
        <a:bodyPr/>
        <a:lstStyle/>
        <a:p>
          <a:endParaRPr lang="en-US"/>
        </a:p>
      </dgm:t>
    </dgm:pt>
    <dgm:pt modelId="{C7B8B5F2-F492-49C3-8F6A-CEEF2F158AB0}" type="sibTrans" cxnId="{717D8042-9B5C-4186-BB3F-89F947451442}">
      <dgm:prSet/>
      <dgm:spPr/>
      <dgm:t>
        <a:bodyPr/>
        <a:lstStyle/>
        <a:p>
          <a:endParaRPr lang="en-US"/>
        </a:p>
      </dgm:t>
    </dgm:pt>
    <dgm:pt modelId="{878904A1-A1F9-4B04-8470-6233DE13B789}">
      <dgm:prSet phldrT="[Text]" custT="1"/>
      <dgm:spPr>
        <a:solidFill>
          <a:srgbClr val="CDDCD4">
            <a:alpha val="90000"/>
          </a:srgb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dirty="0" smtClean="0"/>
            <a:t>Participants discuss how to improve RCE </a:t>
          </a:r>
          <a:r>
            <a:rPr lang="en-US" sz="1400" dirty="0" err="1" smtClean="0"/>
            <a:t>programmes</a:t>
          </a:r>
          <a:r>
            <a:rPr lang="en-US" sz="1400" dirty="0" smtClean="0"/>
            <a:t> </a:t>
          </a:r>
          <a:endParaRPr lang="en-US" sz="1400" dirty="0"/>
        </a:p>
      </dgm:t>
    </dgm:pt>
    <dgm:pt modelId="{6324621F-EFDC-464B-8304-853D9BBE1890}" type="sibTrans" cxnId="{49647457-9729-4A3E-8047-78A934669D4E}">
      <dgm:prSet/>
      <dgm:spPr/>
      <dgm:t>
        <a:bodyPr/>
        <a:lstStyle/>
        <a:p>
          <a:endParaRPr lang="en-US"/>
        </a:p>
      </dgm:t>
    </dgm:pt>
    <dgm:pt modelId="{E928A6F3-FAB7-428E-8A77-2E7DBD52CF66}" type="parTrans" cxnId="{49647457-9729-4A3E-8047-78A934669D4E}">
      <dgm:prSet/>
      <dgm:spPr/>
      <dgm:t>
        <a:bodyPr/>
        <a:lstStyle/>
        <a:p>
          <a:endParaRPr lang="en-US"/>
        </a:p>
      </dgm:t>
    </dgm:pt>
    <dgm:pt modelId="{5C242FD4-851F-42D3-8652-87BC6B1E3760}">
      <dgm:prSet phldrT="[Text]" custT="1"/>
      <dgm:spPr>
        <a:solidFill>
          <a:srgbClr val="CDDCD4">
            <a:alpha val="90000"/>
          </a:srgbClr>
        </a:solidFill>
      </dgm:spPr>
      <dgm:t>
        <a:bodyPr/>
        <a:lstStyle/>
        <a:p>
          <a:r>
            <a:rPr lang="en-US" sz="1400" dirty="0" smtClean="0"/>
            <a:t>Ideas for continuation of promising projects and collaborations</a:t>
          </a:r>
          <a:endParaRPr lang="en-US" sz="1400" dirty="0"/>
        </a:p>
      </dgm:t>
    </dgm:pt>
    <dgm:pt modelId="{3E70ECE7-FE0E-41B7-A042-D26B14300ADF}" type="parTrans" cxnId="{C19F1DEC-39D9-42DF-A2E7-6E0A06E718F6}">
      <dgm:prSet/>
      <dgm:spPr/>
      <dgm:t>
        <a:bodyPr/>
        <a:lstStyle/>
        <a:p>
          <a:endParaRPr lang="en-US"/>
        </a:p>
      </dgm:t>
    </dgm:pt>
    <dgm:pt modelId="{3978C890-582A-459E-892E-D1979C7D7BE3}" type="sibTrans" cxnId="{C19F1DEC-39D9-42DF-A2E7-6E0A06E718F6}">
      <dgm:prSet/>
      <dgm:spPr/>
      <dgm:t>
        <a:bodyPr/>
        <a:lstStyle/>
        <a:p>
          <a:endParaRPr lang="en-US"/>
        </a:p>
      </dgm:t>
    </dgm:pt>
    <dgm:pt modelId="{FC4792DE-C20E-4FAB-A816-A9F73CEBF41D}">
      <dgm:prSet phldrT="[Text]" custT="1"/>
      <dgm:spPr>
        <a:solidFill>
          <a:srgbClr val="CDDCD4">
            <a:alpha val="90000"/>
          </a:srgbClr>
        </a:solidFill>
      </dgm:spPr>
      <dgm:t>
        <a:bodyPr/>
        <a:lstStyle/>
        <a:p>
          <a:r>
            <a:rPr lang="en-US" sz="1400" dirty="0" smtClean="0"/>
            <a:t>Better use of RCE resources and increased value of  activities </a:t>
          </a:r>
          <a:endParaRPr lang="en-US" sz="1400" dirty="0"/>
        </a:p>
      </dgm:t>
    </dgm:pt>
    <dgm:pt modelId="{A307816E-82D1-42E8-B567-80BF4CFF4495}" type="parTrans" cxnId="{9D6FDFF4-6AB5-4C41-8B2A-DFCC133362BD}">
      <dgm:prSet/>
      <dgm:spPr/>
      <dgm:t>
        <a:bodyPr/>
        <a:lstStyle/>
        <a:p>
          <a:endParaRPr lang="en-US"/>
        </a:p>
      </dgm:t>
    </dgm:pt>
    <dgm:pt modelId="{117AC80E-7AC1-4446-8C49-D088F7E80CB5}" type="sibTrans" cxnId="{9D6FDFF4-6AB5-4C41-8B2A-DFCC133362BD}">
      <dgm:prSet/>
      <dgm:spPr/>
      <dgm:t>
        <a:bodyPr/>
        <a:lstStyle/>
        <a:p>
          <a:endParaRPr lang="en-US"/>
        </a:p>
      </dgm:t>
    </dgm:pt>
    <dgm:pt modelId="{1BE079EA-2BF9-47E5-B12D-B92E4910FFFE}">
      <dgm:prSet phldrT="[Text]" custT="1"/>
      <dgm:spPr>
        <a:solidFill>
          <a:srgbClr val="2E83C3"/>
        </a:solidFill>
      </dgm:spPr>
      <dgm:t>
        <a:bodyPr/>
        <a:lstStyle/>
        <a:p>
          <a:r>
            <a:rPr lang="en-US" sz="1400" b="1" i="1" dirty="0" smtClean="0"/>
            <a:t>Step 4 – Developmental review of learning, impact and strategy</a:t>
          </a:r>
          <a:endParaRPr lang="en-US" sz="1400" b="0" i="0" dirty="0"/>
        </a:p>
      </dgm:t>
    </dgm:pt>
    <dgm:pt modelId="{0D6E33A9-49B0-4D64-8906-809B4187BA3A}" type="parTrans" cxnId="{08A92D9B-DEB0-4B90-8460-F04E6998CF01}">
      <dgm:prSet/>
      <dgm:spPr/>
      <dgm:t>
        <a:bodyPr/>
        <a:lstStyle/>
        <a:p>
          <a:endParaRPr lang="en-US"/>
        </a:p>
      </dgm:t>
    </dgm:pt>
    <dgm:pt modelId="{12606EBE-E46D-49B8-8DD9-4A4C0BBE9A36}" type="sibTrans" cxnId="{08A92D9B-DEB0-4B90-8460-F04E6998CF01}">
      <dgm:prSet/>
      <dgm:spPr/>
      <dgm:t>
        <a:bodyPr/>
        <a:lstStyle/>
        <a:p>
          <a:endParaRPr lang="en-US"/>
        </a:p>
      </dgm:t>
    </dgm:pt>
    <dgm:pt modelId="{AD63A811-9777-48BC-AF5E-AFBD49C3957D}">
      <dgm:prSet phldrT="[Text]" custT="1"/>
      <dgm:spPr>
        <a:solidFill>
          <a:srgbClr val="CDD9E9">
            <a:alpha val="90000"/>
          </a:srgbClr>
        </a:solidFill>
      </dgm:spPr>
      <dgm:t>
        <a:bodyPr/>
        <a:lstStyle/>
        <a:p>
          <a:r>
            <a:rPr lang="en-US" sz="1400" dirty="0" smtClean="0"/>
            <a:t>RCE focus areas, partnerships, capacity</a:t>
          </a:r>
          <a:endParaRPr lang="en-US" sz="1400" dirty="0"/>
        </a:p>
      </dgm:t>
    </dgm:pt>
    <dgm:pt modelId="{9E739652-E16E-4E25-B9D3-CA8364CA5875}" type="parTrans" cxnId="{03075716-48CC-4659-B917-691ACAF258E6}">
      <dgm:prSet/>
      <dgm:spPr/>
      <dgm:t>
        <a:bodyPr/>
        <a:lstStyle/>
        <a:p>
          <a:endParaRPr lang="en-US"/>
        </a:p>
      </dgm:t>
    </dgm:pt>
    <dgm:pt modelId="{F6C7EBB6-C669-4979-8A39-E4541CB792EC}" type="sibTrans" cxnId="{03075716-48CC-4659-B917-691ACAF258E6}">
      <dgm:prSet/>
      <dgm:spPr/>
      <dgm:t>
        <a:bodyPr/>
        <a:lstStyle/>
        <a:p>
          <a:endParaRPr lang="en-US"/>
        </a:p>
      </dgm:t>
    </dgm:pt>
    <dgm:pt modelId="{BA33A81D-77A1-4BA1-801B-87E6916E2B0A}">
      <dgm:prSet phldrT="[Text]" custT="1"/>
      <dgm:spPr>
        <a:solidFill>
          <a:srgbClr val="CFEEE0">
            <a:alpha val="90000"/>
          </a:srgbClr>
        </a:solidFill>
      </dgm:spPr>
      <dgm:t>
        <a:bodyPr/>
        <a:lstStyle/>
        <a:p>
          <a:r>
            <a:rPr lang="en-US" sz="1400" dirty="0" smtClean="0"/>
            <a:t>Co-production of new knowledge to better steer sustainable ways of being</a:t>
          </a:r>
          <a:endParaRPr lang="en-US" sz="1400" dirty="0"/>
        </a:p>
      </dgm:t>
    </dgm:pt>
    <dgm:pt modelId="{24FE134E-E2B5-4C9C-85D3-34CBCB44ED29}" type="parTrans" cxnId="{4D74D0A4-DCC5-46B2-9B5D-91994A62608B}">
      <dgm:prSet/>
      <dgm:spPr/>
      <dgm:t>
        <a:bodyPr/>
        <a:lstStyle/>
        <a:p>
          <a:endParaRPr lang="en-US"/>
        </a:p>
      </dgm:t>
    </dgm:pt>
    <dgm:pt modelId="{4F07A353-E525-4EB4-9C0D-1D98B1B79B03}" type="sibTrans" cxnId="{4D74D0A4-DCC5-46B2-9B5D-91994A62608B}">
      <dgm:prSet/>
      <dgm:spPr/>
      <dgm:t>
        <a:bodyPr/>
        <a:lstStyle/>
        <a:p>
          <a:endParaRPr lang="en-US"/>
        </a:p>
      </dgm:t>
    </dgm:pt>
    <dgm:pt modelId="{4B7317CE-25EC-4939-8703-F5A63C7E8659}">
      <dgm:prSet phldrT="[Text]" custT="1"/>
      <dgm:spPr>
        <a:solidFill>
          <a:srgbClr val="CDDCD4">
            <a:alpha val="90000"/>
          </a:srgbClr>
        </a:solidFill>
      </dgm:spPr>
      <dgm:t>
        <a:bodyPr/>
        <a:lstStyle/>
        <a:p>
          <a:r>
            <a:rPr lang="en-US" sz="1400" dirty="0" smtClean="0"/>
            <a:t>Collaborative actions</a:t>
          </a:r>
          <a:endParaRPr lang="en-US" sz="1400" dirty="0"/>
        </a:p>
      </dgm:t>
    </dgm:pt>
    <dgm:pt modelId="{C9B14A53-D239-4F77-8B41-48617C72B17B}" type="parTrans" cxnId="{3D1DE64B-DD5D-4005-848E-3BF270C0DA64}">
      <dgm:prSet/>
      <dgm:spPr/>
      <dgm:t>
        <a:bodyPr/>
        <a:lstStyle/>
        <a:p>
          <a:endParaRPr lang="en-US"/>
        </a:p>
      </dgm:t>
    </dgm:pt>
    <dgm:pt modelId="{3D36A4CC-A860-412F-999B-A2BDE6893C65}" type="sibTrans" cxnId="{3D1DE64B-DD5D-4005-848E-3BF270C0DA64}">
      <dgm:prSet/>
      <dgm:spPr/>
      <dgm:t>
        <a:bodyPr/>
        <a:lstStyle/>
        <a:p>
          <a:endParaRPr lang="en-US"/>
        </a:p>
      </dgm:t>
    </dgm:pt>
    <dgm:pt modelId="{FCC96BD4-85A2-4A38-A4DE-F2ECB229C1C1}">
      <dgm:prSet custT="1"/>
      <dgm:spPr/>
      <dgm:t>
        <a:bodyPr/>
        <a:lstStyle/>
        <a:p>
          <a:r>
            <a:rPr lang="en-US" sz="1400" b="1" i="1" dirty="0" smtClean="0"/>
            <a:t>Step 5 – Appreciative / developmental review of networking</a:t>
          </a:r>
          <a:endParaRPr lang="en-US" sz="1400" b="1" i="1" dirty="0"/>
        </a:p>
      </dgm:t>
    </dgm:pt>
    <dgm:pt modelId="{C4742141-7883-48F8-8842-82741255CF2F}" type="parTrans" cxnId="{4BDE5A49-A295-47F3-8BCF-CB9F40F42BD7}">
      <dgm:prSet/>
      <dgm:spPr/>
      <dgm:t>
        <a:bodyPr/>
        <a:lstStyle/>
        <a:p>
          <a:endParaRPr lang="en-US"/>
        </a:p>
      </dgm:t>
    </dgm:pt>
    <dgm:pt modelId="{A238ED59-47E2-42DE-B117-4132E1D90324}" type="sibTrans" cxnId="{4BDE5A49-A295-47F3-8BCF-CB9F40F42BD7}">
      <dgm:prSet/>
      <dgm:spPr/>
      <dgm:t>
        <a:bodyPr/>
        <a:lstStyle/>
        <a:p>
          <a:endParaRPr lang="en-US"/>
        </a:p>
      </dgm:t>
    </dgm:pt>
    <dgm:pt modelId="{14A6FE59-115E-4936-A8D3-E9FA7E494A57}">
      <dgm:prSet custT="1"/>
      <dgm:spPr/>
      <dgm:t>
        <a:bodyPr/>
        <a:lstStyle/>
        <a:p>
          <a:r>
            <a:rPr lang="en-US" sz="1400" dirty="0" smtClean="0"/>
            <a:t>Networking with the RCE Service Centre, other RCEs, and networks</a:t>
          </a:r>
          <a:endParaRPr lang="en-US" sz="1400" dirty="0"/>
        </a:p>
      </dgm:t>
    </dgm:pt>
    <dgm:pt modelId="{1D469E7F-A38B-4479-908B-53A43B0F79E2}" type="parTrans" cxnId="{38604A18-0FB2-4DBF-B229-E9E7EC732CB3}">
      <dgm:prSet/>
      <dgm:spPr/>
      <dgm:t>
        <a:bodyPr/>
        <a:lstStyle/>
        <a:p>
          <a:endParaRPr lang="en-US"/>
        </a:p>
      </dgm:t>
    </dgm:pt>
    <dgm:pt modelId="{61976D01-6345-4C7A-95C4-AACCBFC12FB5}" type="sibTrans" cxnId="{38604A18-0FB2-4DBF-B229-E9E7EC732CB3}">
      <dgm:prSet/>
      <dgm:spPr/>
      <dgm:t>
        <a:bodyPr/>
        <a:lstStyle/>
        <a:p>
          <a:endParaRPr lang="en-US"/>
        </a:p>
      </dgm:t>
    </dgm:pt>
    <dgm:pt modelId="{7022C120-B6BD-45BD-8C10-DE6C1D7F33C4}">
      <dgm:prSet custT="1"/>
      <dgm:spPr/>
      <dgm:t>
        <a:bodyPr/>
        <a:lstStyle/>
        <a:p>
          <a:r>
            <a:rPr lang="en-US" sz="1400" dirty="0" smtClean="0"/>
            <a:t>Understanding of how external network engagement supports the work of the RCE partnership</a:t>
          </a:r>
          <a:endParaRPr lang="en-US" sz="1400" dirty="0"/>
        </a:p>
      </dgm:t>
    </dgm:pt>
    <dgm:pt modelId="{76AE3164-10E9-46ED-B7DC-049417B65B4B}" type="sibTrans" cxnId="{3B5AD671-20DB-4713-A3A1-04BF89ADF5CD}">
      <dgm:prSet/>
      <dgm:spPr/>
      <dgm:t>
        <a:bodyPr/>
        <a:lstStyle/>
        <a:p>
          <a:endParaRPr lang="en-US"/>
        </a:p>
      </dgm:t>
    </dgm:pt>
    <dgm:pt modelId="{920A4F06-20E2-4971-A6E1-3D77149600CB}" type="parTrans" cxnId="{3B5AD671-20DB-4713-A3A1-04BF89ADF5CD}">
      <dgm:prSet/>
      <dgm:spPr/>
      <dgm:t>
        <a:bodyPr/>
        <a:lstStyle/>
        <a:p>
          <a:endParaRPr lang="en-US"/>
        </a:p>
      </dgm:t>
    </dgm:pt>
    <dgm:pt modelId="{D48629DB-B5AF-48B8-8A97-8BCD4632100D}">
      <dgm:prSet custT="1"/>
      <dgm:spPr/>
      <dgm:t>
        <a:bodyPr/>
        <a:lstStyle/>
        <a:p>
          <a:r>
            <a:rPr lang="en-US" sz="1400" dirty="0" smtClean="0"/>
            <a:t>Collaborations with other RCEs and RCE Service Centre</a:t>
          </a:r>
          <a:endParaRPr lang="en-US" sz="1400" dirty="0"/>
        </a:p>
      </dgm:t>
    </dgm:pt>
    <dgm:pt modelId="{94094550-C2F8-4495-BCB0-B04E412D668B}" type="parTrans" cxnId="{104C81AC-9289-474F-B98E-97BCF6ABEC1C}">
      <dgm:prSet/>
      <dgm:spPr/>
      <dgm:t>
        <a:bodyPr/>
        <a:lstStyle/>
        <a:p>
          <a:endParaRPr lang="en-US"/>
        </a:p>
      </dgm:t>
    </dgm:pt>
    <dgm:pt modelId="{8700A819-AAC8-4D7A-ACF8-C5638B9A9469}" type="sibTrans" cxnId="{104C81AC-9289-474F-B98E-97BCF6ABEC1C}">
      <dgm:prSet/>
      <dgm:spPr/>
      <dgm:t>
        <a:bodyPr/>
        <a:lstStyle/>
        <a:p>
          <a:endParaRPr lang="en-US"/>
        </a:p>
      </dgm:t>
    </dgm:pt>
    <dgm:pt modelId="{4079FA25-4513-42C7-9FC6-54C20F05B802}">
      <dgm:prSet custT="1"/>
      <dgm:spPr>
        <a:solidFill>
          <a:srgbClr val="2E83C3"/>
        </a:solidFill>
      </dgm:spPr>
      <dgm:t>
        <a:bodyPr/>
        <a:lstStyle/>
        <a:p>
          <a:r>
            <a:rPr lang="en-US" sz="1400" b="1" i="1" dirty="0" smtClean="0"/>
            <a:t>Step 6 – Review of value creation</a:t>
          </a:r>
          <a:endParaRPr lang="en-US" sz="1400" b="1" i="1" dirty="0"/>
        </a:p>
      </dgm:t>
    </dgm:pt>
    <dgm:pt modelId="{46C6B9E7-107E-41A8-8B6D-61D4936F9702}" type="parTrans" cxnId="{02BFD92D-32DE-48AD-BEA4-F329563B84E3}">
      <dgm:prSet/>
      <dgm:spPr/>
      <dgm:t>
        <a:bodyPr/>
        <a:lstStyle/>
        <a:p>
          <a:endParaRPr lang="en-US"/>
        </a:p>
      </dgm:t>
    </dgm:pt>
    <dgm:pt modelId="{1693F8F0-D46C-407A-8055-D1F2E64FDC19}" type="sibTrans" cxnId="{02BFD92D-32DE-48AD-BEA4-F329563B84E3}">
      <dgm:prSet/>
      <dgm:spPr/>
      <dgm:t>
        <a:bodyPr/>
        <a:lstStyle/>
        <a:p>
          <a:endParaRPr lang="en-US"/>
        </a:p>
      </dgm:t>
    </dgm:pt>
    <dgm:pt modelId="{F92C79C8-FEB6-427F-A512-A79CBEDB602F}">
      <dgm:prSet custT="1"/>
      <dgm:spPr>
        <a:solidFill>
          <a:srgbClr val="CFEEE0">
            <a:alpha val="90000"/>
          </a:srgbClr>
        </a:solidFill>
      </dgm:spPr>
      <dgm:t>
        <a:bodyPr/>
        <a:lstStyle/>
        <a:p>
          <a:r>
            <a:rPr lang="en-US" sz="1400" dirty="0" smtClean="0"/>
            <a:t>Understanding of how value added by the RCE is appreciated</a:t>
          </a:r>
          <a:endParaRPr lang="en-US" sz="1400" dirty="0"/>
        </a:p>
      </dgm:t>
    </dgm:pt>
    <dgm:pt modelId="{ABD6EFEC-286C-4DB1-BEF1-96C0F524B8C2}" type="parTrans" cxnId="{87A0EBF2-D724-4436-8832-C93DF2C8304E}">
      <dgm:prSet/>
      <dgm:spPr/>
      <dgm:t>
        <a:bodyPr/>
        <a:lstStyle/>
        <a:p>
          <a:endParaRPr lang="en-US"/>
        </a:p>
      </dgm:t>
    </dgm:pt>
    <dgm:pt modelId="{D2F3ACAC-14D3-4498-8ABC-1B5F821AB49A}" type="sibTrans" cxnId="{87A0EBF2-D724-4436-8832-C93DF2C8304E}">
      <dgm:prSet/>
      <dgm:spPr/>
      <dgm:t>
        <a:bodyPr/>
        <a:lstStyle/>
        <a:p>
          <a:endParaRPr lang="en-US"/>
        </a:p>
      </dgm:t>
    </dgm:pt>
    <dgm:pt modelId="{9FDF0157-928C-4ED8-BD3F-39AA7048D611}">
      <dgm:prSet custT="1"/>
      <dgm:spPr>
        <a:solidFill>
          <a:srgbClr val="CDD9E9">
            <a:alpha val="90000"/>
          </a:srgbClr>
        </a:solidFill>
      </dgm:spPr>
      <dgm:t>
        <a:bodyPr/>
        <a:lstStyle/>
        <a:p>
          <a:r>
            <a:rPr lang="en-US" sz="1400" dirty="0" smtClean="0"/>
            <a:t>Open discussion, left-over areas not covered in steps 1-5</a:t>
          </a:r>
          <a:endParaRPr lang="en-US" sz="1400" dirty="0"/>
        </a:p>
      </dgm:t>
    </dgm:pt>
    <dgm:pt modelId="{7F25AD2E-E7BA-423C-879F-2F3C19455DD4}" type="parTrans" cxnId="{6F6D5555-AB0C-4B6D-9BA7-585EC73852FF}">
      <dgm:prSet/>
      <dgm:spPr/>
      <dgm:t>
        <a:bodyPr/>
        <a:lstStyle/>
        <a:p>
          <a:endParaRPr lang="en-US"/>
        </a:p>
      </dgm:t>
    </dgm:pt>
    <dgm:pt modelId="{18EB52B3-9F78-43BE-A724-250D868D8ED4}" type="sibTrans" cxnId="{6F6D5555-AB0C-4B6D-9BA7-585EC73852FF}">
      <dgm:prSet/>
      <dgm:spPr/>
      <dgm:t>
        <a:bodyPr/>
        <a:lstStyle/>
        <a:p>
          <a:endParaRPr lang="en-US"/>
        </a:p>
      </dgm:t>
    </dgm:pt>
    <dgm:pt modelId="{22BE3F3F-D805-4AE7-AFCD-4BF1F769DC5D}">
      <dgm:prSet/>
      <dgm:spPr>
        <a:solidFill>
          <a:srgbClr val="CDDCD4">
            <a:alpha val="90000"/>
          </a:srgbClr>
        </a:solidFill>
      </dgm:spPr>
      <dgm:t>
        <a:bodyPr/>
        <a:lstStyle/>
        <a:p>
          <a:r>
            <a:rPr lang="en-US" dirty="0" smtClean="0"/>
            <a:t>Agreement on use of data and follow-up-plan of actions</a:t>
          </a:r>
          <a:endParaRPr lang="en-US" b="1" i="1" dirty="0"/>
        </a:p>
      </dgm:t>
    </dgm:pt>
    <dgm:pt modelId="{62B3E759-E762-4173-B3DF-BC29D6F451A3}" type="parTrans" cxnId="{9C2C741E-B3FE-40F8-BE04-A66050DDF87B}">
      <dgm:prSet/>
      <dgm:spPr/>
      <dgm:t>
        <a:bodyPr/>
        <a:lstStyle/>
        <a:p>
          <a:endParaRPr lang="en-US"/>
        </a:p>
      </dgm:t>
    </dgm:pt>
    <dgm:pt modelId="{5D6E15D6-8AD9-465D-BBC8-AE6682B8DFD4}" type="sibTrans" cxnId="{9C2C741E-B3FE-40F8-BE04-A66050DDF87B}">
      <dgm:prSet/>
      <dgm:spPr/>
      <dgm:t>
        <a:bodyPr/>
        <a:lstStyle/>
        <a:p>
          <a:endParaRPr lang="en-US"/>
        </a:p>
      </dgm:t>
    </dgm:pt>
    <dgm:pt modelId="{040E8E66-6CF9-4938-A5AF-F7A3EC922D88}">
      <dgm:prSet phldrT="[Text]" custT="1"/>
      <dgm:spPr>
        <a:solidFill>
          <a:srgbClr val="2E83C3"/>
        </a:solidFill>
      </dgm:spPr>
      <dgm:t>
        <a:bodyPr/>
        <a:lstStyle/>
        <a:p>
          <a:r>
            <a:rPr lang="en-US" sz="1400" b="1" i="1" dirty="0" smtClean="0"/>
            <a:t>Step 3 – Developmental review of RCE activities and impact</a:t>
          </a:r>
          <a:endParaRPr lang="en-US" sz="1400" dirty="0"/>
        </a:p>
      </dgm:t>
    </dgm:pt>
    <dgm:pt modelId="{9E3FFB76-973C-40AF-BCD8-15A8EB5E523D}" type="sibTrans" cxnId="{3A315FA8-55AF-40C7-9093-BABCF3899DBF}">
      <dgm:prSet/>
      <dgm:spPr/>
      <dgm:t>
        <a:bodyPr/>
        <a:lstStyle/>
        <a:p>
          <a:endParaRPr lang="en-US"/>
        </a:p>
      </dgm:t>
    </dgm:pt>
    <dgm:pt modelId="{0DFC6440-10D6-43B9-A4E6-3050DBCC3A06}" type="parTrans" cxnId="{3A315FA8-55AF-40C7-9093-BABCF3899DBF}">
      <dgm:prSet/>
      <dgm:spPr/>
      <dgm:t>
        <a:bodyPr/>
        <a:lstStyle/>
        <a:p>
          <a:endParaRPr lang="en-US"/>
        </a:p>
      </dgm:t>
    </dgm:pt>
    <dgm:pt modelId="{268964DD-CDE1-4EC4-9A27-F4D1E0D0F66F}" type="pres">
      <dgm:prSet presAssocID="{DC9954AB-E5CE-4122-B3C8-BD794E0AD67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B91FFB-945D-476F-83C5-8C8D8F5CB873}" type="pres">
      <dgm:prSet presAssocID="{51161484-1D24-46B3-93D3-112D09623DFF}" presName="horFlow" presStyleCnt="0"/>
      <dgm:spPr/>
    </dgm:pt>
    <dgm:pt modelId="{3127252A-5E67-4DB8-8BED-B69CCB642122}" type="pres">
      <dgm:prSet presAssocID="{51161484-1D24-46B3-93D3-112D09623DFF}" presName="bigChev" presStyleLbl="node1" presStyleIdx="0" presStyleCnt="7" custScaleX="147139" custScaleY="107892"/>
      <dgm:spPr/>
      <dgm:t>
        <a:bodyPr/>
        <a:lstStyle/>
        <a:p>
          <a:endParaRPr lang="en-US"/>
        </a:p>
      </dgm:t>
    </dgm:pt>
    <dgm:pt modelId="{93828C65-B63D-4566-8FF5-2DDA36796889}" type="pres">
      <dgm:prSet presAssocID="{16726F54-F95C-46D8-8988-F31516B82BCC}" presName="parTrans" presStyleCnt="0"/>
      <dgm:spPr/>
    </dgm:pt>
    <dgm:pt modelId="{2E927C50-DDF9-4B47-82A2-9E3C7F194C43}" type="pres">
      <dgm:prSet presAssocID="{56C6F6C0-E36E-4B7A-A413-E6A3F42F5E94}" presName="node" presStyleLbl="alignAccFollowNode1" presStyleIdx="0" presStyleCnt="21" custScaleX="230720" custScaleY="1306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F0C876-52F4-49F4-961F-D9F409826F71}" type="pres">
      <dgm:prSet presAssocID="{70B30788-80AD-40F4-8118-54A2168D4E19}" presName="sibTrans" presStyleCnt="0"/>
      <dgm:spPr/>
    </dgm:pt>
    <dgm:pt modelId="{A30F38BA-E750-430B-8767-ECB8C0D60424}" type="pres">
      <dgm:prSet presAssocID="{A817BEBC-CB68-4BC0-B1FC-DAC7110CE722}" presName="node" presStyleLbl="alignAccFollowNode1" presStyleIdx="1" presStyleCnt="21" custScaleX="207601" custScaleY="130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89316-7E0E-4A81-A8CE-64373EABEC32}" type="pres">
      <dgm:prSet presAssocID="{5BBC9CC7-7FC4-48B2-9EFA-4E5B4FC62D64}" presName="sibTrans" presStyleCnt="0"/>
      <dgm:spPr/>
    </dgm:pt>
    <dgm:pt modelId="{53F85D7C-904B-4D66-8B2F-126457E4F937}" type="pres">
      <dgm:prSet presAssocID="{8ABF5796-5005-470F-80BC-3ECA85460DCE}" presName="node" presStyleLbl="alignAccFollowNode1" presStyleIdx="2" presStyleCnt="21" custScaleX="147712" custScaleY="1428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354AA5-AD77-4331-9EFF-DCA85D289C93}" type="pres">
      <dgm:prSet presAssocID="{51161484-1D24-46B3-93D3-112D09623DFF}" presName="vSp" presStyleCnt="0"/>
      <dgm:spPr/>
    </dgm:pt>
    <dgm:pt modelId="{BDC9540B-0161-4EB8-A81E-D791F9DEDCB7}" type="pres">
      <dgm:prSet presAssocID="{85F98739-9242-4FF9-8970-64302FF37616}" presName="horFlow" presStyleCnt="0"/>
      <dgm:spPr/>
    </dgm:pt>
    <dgm:pt modelId="{27149E5F-FBE1-4B7A-9966-93D331B3C7B4}" type="pres">
      <dgm:prSet presAssocID="{85F98739-9242-4FF9-8970-64302FF37616}" presName="bigChev" presStyleLbl="node1" presStyleIdx="1" presStyleCnt="7" custScaleX="149924" custScaleY="110153"/>
      <dgm:spPr/>
      <dgm:t>
        <a:bodyPr/>
        <a:lstStyle/>
        <a:p>
          <a:endParaRPr lang="en-US"/>
        </a:p>
      </dgm:t>
    </dgm:pt>
    <dgm:pt modelId="{C9DBBC05-72C9-4941-A752-746BA2F10B8B}" type="pres">
      <dgm:prSet presAssocID="{C31E8FB2-FC1B-46CF-B7CA-5F8935BB3F16}" presName="parTrans" presStyleCnt="0"/>
      <dgm:spPr/>
    </dgm:pt>
    <dgm:pt modelId="{70EDF0F4-6F0E-4745-9C72-23B49F8DFA91}" type="pres">
      <dgm:prSet presAssocID="{F2B9875B-4BC4-4C5E-B6C2-08A7BECBD22E}" presName="node" presStyleLbl="alignAccFollowNode1" presStyleIdx="3" presStyleCnt="21" custScaleX="230720" custScaleY="1306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C823C5-95C3-4896-923F-1E1449F6B923}" type="pres">
      <dgm:prSet presAssocID="{30D5C7DA-AFDE-4060-B569-07E570D16173}" presName="sibTrans" presStyleCnt="0"/>
      <dgm:spPr/>
    </dgm:pt>
    <dgm:pt modelId="{A6C0F8C2-CBB2-4F60-B0DD-B5E639EE31A7}" type="pres">
      <dgm:prSet presAssocID="{F666D524-72FA-4F29-AF46-055A73786F6E}" presName="node" presStyleLbl="alignAccFollowNode1" presStyleIdx="4" presStyleCnt="21" custScaleX="207601" custScaleY="130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C972C1-C500-4392-8E55-72EC501D20A3}" type="pres">
      <dgm:prSet presAssocID="{BE76DC8C-2BCF-4492-8D2C-DF9A8B3AB141}" presName="sibTrans" presStyleCnt="0"/>
      <dgm:spPr/>
    </dgm:pt>
    <dgm:pt modelId="{7F72B14A-EA99-4535-B25A-EB0FEC518079}" type="pres">
      <dgm:prSet presAssocID="{878904A1-A1F9-4B04-8470-6233DE13B789}" presName="node" presStyleLbl="alignAccFollowNode1" presStyleIdx="5" presStyleCnt="21" custScaleX="148414" custScaleY="128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EBC160-376B-4854-B60D-45B58342AFA5}" type="pres">
      <dgm:prSet presAssocID="{85F98739-9242-4FF9-8970-64302FF37616}" presName="vSp" presStyleCnt="0"/>
      <dgm:spPr/>
    </dgm:pt>
    <dgm:pt modelId="{89CA0238-BD9C-4D60-A08C-C12B1D5E19EF}" type="pres">
      <dgm:prSet presAssocID="{476267BF-FF72-4656-B6A6-E02A0307D67E}" presName="horFlow" presStyleCnt="0"/>
      <dgm:spPr/>
    </dgm:pt>
    <dgm:pt modelId="{56F514D4-0546-429F-B5E9-3B62F9CBB819}" type="pres">
      <dgm:prSet presAssocID="{476267BF-FF72-4656-B6A6-E02A0307D67E}" presName="bigChev" presStyleLbl="node1" presStyleIdx="2" presStyleCnt="7" custScaleX="144638" custScaleY="102194"/>
      <dgm:spPr/>
      <dgm:t>
        <a:bodyPr/>
        <a:lstStyle/>
        <a:p>
          <a:endParaRPr lang="en-US"/>
        </a:p>
      </dgm:t>
    </dgm:pt>
    <dgm:pt modelId="{0CF05170-28B7-497C-BE2D-25D999D8BB2B}" type="pres">
      <dgm:prSet presAssocID="{504585DB-146C-4C41-B9A2-EFA383CD57D4}" presName="parTrans" presStyleCnt="0"/>
      <dgm:spPr/>
    </dgm:pt>
    <dgm:pt modelId="{BD5976D7-4801-4363-A128-14485FB84120}" type="pres">
      <dgm:prSet presAssocID="{F30B076D-BB19-4A1A-A197-FE599BD8869D}" presName="node" presStyleLbl="alignAccFollowNode1" presStyleIdx="6" presStyleCnt="21" custScaleX="230720" custScaleY="1306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C1430F-B030-41C3-B436-AA67EE880C74}" type="pres">
      <dgm:prSet presAssocID="{2A894F62-1CA4-467D-B4AD-AE9BFA2320EF}" presName="sibTrans" presStyleCnt="0"/>
      <dgm:spPr/>
    </dgm:pt>
    <dgm:pt modelId="{46EB4D1E-6D1D-4784-9650-976C5E66C4EC}" type="pres">
      <dgm:prSet presAssocID="{DA15D275-0FEE-4F2D-B1F1-A05661E72A2E}" presName="node" presStyleLbl="alignAccFollowNode1" presStyleIdx="7" presStyleCnt="21" custScaleX="207601" custScaleY="130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E6DC91-3CFE-4529-99F8-8AF8BD5F36B8}" type="pres">
      <dgm:prSet presAssocID="{58FCE2C0-67B0-488E-92B9-E5D196851F5E}" presName="sibTrans" presStyleCnt="0"/>
      <dgm:spPr/>
    </dgm:pt>
    <dgm:pt modelId="{2EF257F6-4779-4D36-BF2B-F3DDF33ED22A}" type="pres">
      <dgm:prSet presAssocID="{5C242FD4-851F-42D3-8652-87BC6B1E3760}" presName="node" presStyleLbl="alignAccFollowNode1" presStyleIdx="8" presStyleCnt="21" custScaleX="151591" custScaleY="1250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7E0BB0-E1C0-415C-AC47-C0C70E2B964B}" type="pres">
      <dgm:prSet presAssocID="{476267BF-FF72-4656-B6A6-E02A0307D67E}" presName="vSp" presStyleCnt="0"/>
      <dgm:spPr/>
    </dgm:pt>
    <dgm:pt modelId="{D5841EDB-F1A1-4790-A3F3-6E3EB9262C97}" type="pres">
      <dgm:prSet presAssocID="{040E8E66-6CF9-4938-A5AF-F7A3EC922D88}" presName="horFlow" presStyleCnt="0"/>
      <dgm:spPr/>
    </dgm:pt>
    <dgm:pt modelId="{132DE86F-5962-46D0-95B9-BD4A1D7A3040}" type="pres">
      <dgm:prSet presAssocID="{040E8E66-6CF9-4938-A5AF-F7A3EC922D88}" presName="bigChev" presStyleLbl="node1" presStyleIdx="3" presStyleCnt="7" custScaleX="148109" custScaleY="119965"/>
      <dgm:spPr/>
      <dgm:t>
        <a:bodyPr/>
        <a:lstStyle/>
        <a:p>
          <a:endParaRPr lang="en-US"/>
        </a:p>
      </dgm:t>
    </dgm:pt>
    <dgm:pt modelId="{D9F27474-B626-4D87-8000-0D6C1E006A9F}" type="pres">
      <dgm:prSet presAssocID="{3BF52DCA-9E7D-4D77-B76B-B2BFE3A6CE63}" presName="parTrans" presStyleCnt="0"/>
      <dgm:spPr/>
    </dgm:pt>
    <dgm:pt modelId="{4300A296-0165-4690-8BF6-133E8D4D8CEB}" type="pres">
      <dgm:prSet presAssocID="{9E76E827-DE15-485E-8D29-AEC6BDBFE583}" presName="node" presStyleLbl="alignAccFollowNode1" presStyleIdx="9" presStyleCnt="21" custScaleX="230720" custScaleY="1306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64977-FB97-4EAC-92D5-E45FEA504B22}" type="pres">
      <dgm:prSet presAssocID="{5B9710D2-D85E-4FD4-A766-7BAEC2027A02}" presName="sibTrans" presStyleCnt="0"/>
      <dgm:spPr/>
    </dgm:pt>
    <dgm:pt modelId="{371B0865-5EF0-47D0-AB8A-7DDB45DFF2B9}" type="pres">
      <dgm:prSet presAssocID="{2732662E-81CE-47B2-96ED-2D1121C0C3B9}" presName="node" presStyleLbl="alignAccFollowNode1" presStyleIdx="10" presStyleCnt="21" custScaleX="207601" custScaleY="130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3D1F70-8E82-42C5-9800-408F880DC856}" type="pres">
      <dgm:prSet presAssocID="{AA9BA161-A4F6-4A4C-9215-9BA763835134}" presName="sibTrans" presStyleCnt="0"/>
      <dgm:spPr/>
    </dgm:pt>
    <dgm:pt modelId="{ED59F029-5792-4553-8DB5-5FCDFA395705}" type="pres">
      <dgm:prSet presAssocID="{FC4792DE-C20E-4FAB-A816-A9F73CEBF41D}" presName="node" presStyleLbl="alignAccFollowNode1" presStyleIdx="11" presStyleCnt="21" custScaleX="148804" custScaleY="1250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357A48-2524-4B96-AFA3-F18D508C3904}" type="pres">
      <dgm:prSet presAssocID="{040E8E66-6CF9-4938-A5AF-F7A3EC922D88}" presName="vSp" presStyleCnt="0"/>
      <dgm:spPr/>
    </dgm:pt>
    <dgm:pt modelId="{2E2DD953-B079-4197-8251-D78FFF804CD3}" type="pres">
      <dgm:prSet presAssocID="{1BE079EA-2BF9-47E5-B12D-B92E4910FFFE}" presName="horFlow" presStyleCnt="0"/>
      <dgm:spPr/>
    </dgm:pt>
    <dgm:pt modelId="{A5E5F3E3-E5D9-4848-BDB8-F168BCC1B41B}" type="pres">
      <dgm:prSet presAssocID="{1BE079EA-2BF9-47E5-B12D-B92E4910FFFE}" presName="bigChev" presStyleLbl="node1" presStyleIdx="4" presStyleCnt="7" custScaleX="148109" custScaleY="119965"/>
      <dgm:spPr/>
      <dgm:t>
        <a:bodyPr/>
        <a:lstStyle/>
        <a:p>
          <a:endParaRPr lang="en-US"/>
        </a:p>
      </dgm:t>
    </dgm:pt>
    <dgm:pt modelId="{1F3DB0DE-E3A8-4DC4-A8B5-A6FA6451319F}" type="pres">
      <dgm:prSet presAssocID="{9E739652-E16E-4E25-B9D3-CA8364CA5875}" presName="parTrans" presStyleCnt="0"/>
      <dgm:spPr/>
    </dgm:pt>
    <dgm:pt modelId="{172D0A77-5A5E-4E4E-9C25-E71BF32CF493}" type="pres">
      <dgm:prSet presAssocID="{AD63A811-9777-48BC-AF5E-AFBD49C3957D}" presName="node" presStyleLbl="alignAccFollowNode1" presStyleIdx="12" presStyleCnt="21" custScaleX="230720" custScaleY="1306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C8C626-FEF1-4B2B-95C0-F73076781ADC}" type="pres">
      <dgm:prSet presAssocID="{F6C7EBB6-C669-4979-8A39-E4541CB792EC}" presName="sibTrans" presStyleCnt="0"/>
      <dgm:spPr/>
    </dgm:pt>
    <dgm:pt modelId="{88E66E0D-0F3D-41A0-BB0C-AF705D082409}" type="pres">
      <dgm:prSet presAssocID="{BA33A81D-77A1-4BA1-801B-87E6916E2B0A}" presName="node" presStyleLbl="alignAccFollowNode1" presStyleIdx="13" presStyleCnt="21" custScaleX="207601" custScaleY="130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33942A-C9F6-409E-9C17-2BBB56C1751A}" type="pres">
      <dgm:prSet presAssocID="{4F07A353-E525-4EB4-9C0D-1D98B1B79B03}" presName="sibTrans" presStyleCnt="0"/>
      <dgm:spPr/>
    </dgm:pt>
    <dgm:pt modelId="{498A945B-1DD3-4922-B2ED-870D548797CE}" type="pres">
      <dgm:prSet presAssocID="{4B7317CE-25EC-4939-8703-F5A63C7E8659}" presName="node" presStyleLbl="alignAccFollowNode1" presStyleIdx="14" presStyleCnt="21" custScaleX="149372" custScaleY="1250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D84FA-C709-4C8A-A6A3-4BBD7E0C75DA}" type="pres">
      <dgm:prSet presAssocID="{1BE079EA-2BF9-47E5-B12D-B92E4910FFFE}" presName="vSp" presStyleCnt="0"/>
      <dgm:spPr/>
    </dgm:pt>
    <dgm:pt modelId="{E91670FF-0CBE-4C7A-8740-9592E6E3F36B}" type="pres">
      <dgm:prSet presAssocID="{FCC96BD4-85A2-4A38-A4DE-F2ECB229C1C1}" presName="horFlow" presStyleCnt="0"/>
      <dgm:spPr/>
    </dgm:pt>
    <dgm:pt modelId="{237B9B94-73CC-4B43-9FE5-857483578753}" type="pres">
      <dgm:prSet presAssocID="{FCC96BD4-85A2-4A38-A4DE-F2ECB229C1C1}" presName="bigChev" presStyleLbl="node1" presStyleIdx="5" presStyleCnt="7" custScaleX="148109" custScaleY="119965"/>
      <dgm:spPr/>
      <dgm:t>
        <a:bodyPr/>
        <a:lstStyle/>
        <a:p>
          <a:endParaRPr lang="en-US"/>
        </a:p>
      </dgm:t>
    </dgm:pt>
    <dgm:pt modelId="{174147EF-79CB-4715-87CF-BBCCAD4B94F5}" type="pres">
      <dgm:prSet presAssocID="{1D469E7F-A38B-4479-908B-53A43B0F79E2}" presName="parTrans" presStyleCnt="0"/>
      <dgm:spPr/>
    </dgm:pt>
    <dgm:pt modelId="{6E5EC889-67C5-4FFE-9A7B-50ABF5955176}" type="pres">
      <dgm:prSet presAssocID="{14A6FE59-115E-4936-A8D3-E9FA7E494A57}" presName="node" presStyleLbl="alignAccFollowNode1" presStyleIdx="15" presStyleCnt="21" custScaleX="230720" custScaleY="1306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2104CD-FD39-4A39-83F8-338F9CCADBFB}" type="pres">
      <dgm:prSet presAssocID="{61976D01-6345-4C7A-95C4-AACCBFC12FB5}" presName="sibTrans" presStyleCnt="0"/>
      <dgm:spPr/>
    </dgm:pt>
    <dgm:pt modelId="{C45D4E41-1CAA-46EC-98EC-A1262BCAD21C}" type="pres">
      <dgm:prSet presAssocID="{7022C120-B6BD-45BD-8C10-DE6C1D7F33C4}" presName="node" presStyleLbl="alignAccFollowNode1" presStyleIdx="16" presStyleCnt="21" custScaleX="207601" custScaleY="130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CC72BA-75D5-4BD8-805F-C2414B15207D}" type="pres">
      <dgm:prSet presAssocID="{76AE3164-10E9-46ED-B7DC-049417B65B4B}" presName="sibTrans" presStyleCnt="0"/>
      <dgm:spPr/>
    </dgm:pt>
    <dgm:pt modelId="{CFE00BE2-D369-4059-BF42-3FC5C425804D}" type="pres">
      <dgm:prSet presAssocID="{D48629DB-B5AF-48B8-8A97-8BCD4632100D}" presName="node" presStyleLbl="alignAccFollowNode1" presStyleIdx="17" presStyleCnt="21" custScaleX="153012" custScaleY="1250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F6F23-9879-4E4B-ADA2-B88F7BC7B599}" type="pres">
      <dgm:prSet presAssocID="{FCC96BD4-85A2-4A38-A4DE-F2ECB229C1C1}" presName="vSp" presStyleCnt="0"/>
      <dgm:spPr/>
    </dgm:pt>
    <dgm:pt modelId="{BEC66FDA-303E-480D-9653-7778667B4F78}" type="pres">
      <dgm:prSet presAssocID="{4079FA25-4513-42C7-9FC6-54C20F05B802}" presName="horFlow" presStyleCnt="0"/>
      <dgm:spPr/>
    </dgm:pt>
    <dgm:pt modelId="{0B9EE487-6C03-4902-964D-85BC1F28F9E7}" type="pres">
      <dgm:prSet presAssocID="{4079FA25-4513-42C7-9FC6-54C20F05B802}" presName="bigChev" presStyleLbl="node1" presStyleIdx="6" presStyleCnt="7" custScaleX="148109" custScaleY="119965"/>
      <dgm:spPr/>
      <dgm:t>
        <a:bodyPr/>
        <a:lstStyle/>
        <a:p>
          <a:endParaRPr lang="en-US"/>
        </a:p>
      </dgm:t>
    </dgm:pt>
    <dgm:pt modelId="{D2269BA3-0152-46DD-8B72-99B17736FDE8}" type="pres">
      <dgm:prSet presAssocID="{7F25AD2E-E7BA-423C-879F-2F3C19455DD4}" presName="parTrans" presStyleCnt="0"/>
      <dgm:spPr/>
    </dgm:pt>
    <dgm:pt modelId="{329D2EC3-7F06-4D41-993E-C7F24E0E8B4A}" type="pres">
      <dgm:prSet presAssocID="{9FDF0157-928C-4ED8-BD3F-39AA7048D611}" presName="node" presStyleLbl="alignAccFollowNode1" presStyleIdx="18" presStyleCnt="21" custScaleX="230720" custScaleY="1306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EEF1C-8D6B-4B48-BDA8-47F8E3A2DC55}" type="pres">
      <dgm:prSet presAssocID="{18EB52B3-9F78-43BE-A724-250D868D8ED4}" presName="sibTrans" presStyleCnt="0"/>
      <dgm:spPr/>
    </dgm:pt>
    <dgm:pt modelId="{98ADF7CB-1CA5-414D-9E78-7BAA30B3A843}" type="pres">
      <dgm:prSet presAssocID="{F92C79C8-FEB6-427F-A512-A79CBEDB602F}" presName="node" presStyleLbl="alignAccFollowNode1" presStyleIdx="19" presStyleCnt="21" custScaleX="207601" custScaleY="130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F318B2-9701-4814-97F5-D8C59E470110}" type="pres">
      <dgm:prSet presAssocID="{D2F3ACAC-14D3-4498-8ABC-1B5F821AB49A}" presName="sibTrans" presStyleCnt="0"/>
      <dgm:spPr/>
    </dgm:pt>
    <dgm:pt modelId="{8F07AC1C-5565-4E1A-908F-D54CFB3B2A76}" type="pres">
      <dgm:prSet presAssocID="{22BE3F3F-D805-4AE7-AFCD-4BF1F769DC5D}" presName="node" presStyleLbl="alignAccFollowNode1" presStyleIdx="20" presStyleCnt="21" custScaleX="154809" custScaleY="1250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0F4F69-4518-4037-A8D8-B8A669A11FA0}" srcId="{040E8E66-6CF9-4938-A5AF-F7A3EC922D88}" destId="{9E76E827-DE15-485E-8D29-AEC6BDBFE583}" srcOrd="0" destOrd="0" parTransId="{3BF52DCA-9E7D-4D77-B76B-B2BFE3A6CE63}" sibTransId="{5B9710D2-D85E-4FD4-A766-7BAEC2027A02}"/>
    <dgm:cxn modelId="{FDD0F9C1-AFAA-4FBD-996D-5EEE4DBFC1AE}" type="presOf" srcId="{A817BEBC-CB68-4BC0-B1FC-DAC7110CE722}" destId="{A30F38BA-E750-430B-8767-ECB8C0D60424}" srcOrd="0" destOrd="0" presId="urn:microsoft.com/office/officeart/2005/8/layout/lProcess3"/>
    <dgm:cxn modelId="{D2CF69BA-8160-4AE8-BDE4-A757B093E496}" type="presOf" srcId="{51161484-1D24-46B3-93D3-112D09623DFF}" destId="{3127252A-5E67-4DB8-8BED-B69CCB642122}" srcOrd="0" destOrd="0" presId="urn:microsoft.com/office/officeart/2005/8/layout/lProcess3"/>
    <dgm:cxn modelId="{3FC32806-F200-4991-A9A4-62F0CCABC766}" type="presOf" srcId="{FC4792DE-C20E-4FAB-A816-A9F73CEBF41D}" destId="{ED59F029-5792-4553-8DB5-5FCDFA395705}" srcOrd="0" destOrd="0" presId="urn:microsoft.com/office/officeart/2005/8/layout/lProcess3"/>
    <dgm:cxn modelId="{CE18B1B4-A111-4418-845B-8471D380F14E}" srcId="{DC9954AB-E5CE-4122-B3C8-BD794E0AD671}" destId="{51161484-1D24-46B3-93D3-112D09623DFF}" srcOrd="0" destOrd="0" parTransId="{52F9547C-F8A1-47B3-9836-7C2469B32628}" sibTransId="{0B3877BB-87F4-417D-A11C-84CA19652134}"/>
    <dgm:cxn modelId="{D22E8EFE-E3BC-4E2E-B881-0E5DB8B7FE42}" type="presOf" srcId="{F92C79C8-FEB6-427F-A512-A79CBEDB602F}" destId="{98ADF7CB-1CA5-414D-9E78-7BAA30B3A843}" srcOrd="0" destOrd="0" presId="urn:microsoft.com/office/officeart/2005/8/layout/lProcess3"/>
    <dgm:cxn modelId="{49647457-9729-4A3E-8047-78A934669D4E}" srcId="{85F98739-9242-4FF9-8970-64302FF37616}" destId="{878904A1-A1F9-4B04-8470-6233DE13B789}" srcOrd="2" destOrd="0" parTransId="{E928A6F3-FAB7-428E-8A77-2E7DBD52CF66}" sibTransId="{6324621F-EFDC-464B-8304-853D9BBE1890}"/>
    <dgm:cxn modelId="{104C81AC-9289-474F-B98E-97BCF6ABEC1C}" srcId="{FCC96BD4-85A2-4A38-A4DE-F2ECB229C1C1}" destId="{D48629DB-B5AF-48B8-8A97-8BCD4632100D}" srcOrd="2" destOrd="0" parTransId="{94094550-C2F8-4495-BCB0-B04E412D668B}" sibTransId="{8700A819-AAC8-4D7A-ACF8-C5638B9A9469}"/>
    <dgm:cxn modelId="{844C6B12-BCB6-4EE9-BEC1-37392D19A60E}" srcId="{51161484-1D24-46B3-93D3-112D09623DFF}" destId="{A817BEBC-CB68-4BC0-B1FC-DAC7110CE722}" srcOrd="1" destOrd="0" parTransId="{FDD064CC-712D-46D5-BA2B-DC4872A7639C}" sibTransId="{5BBC9CC7-7FC4-48B2-9EFA-4E5B4FC62D64}"/>
    <dgm:cxn modelId="{C54AF4E5-3E23-4385-A900-1ADDF4132B8D}" type="presOf" srcId="{2732662E-81CE-47B2-96ED-2D1121C0C3B9}" destId="{371B0865-5EF0-47D0-AB8A-7DDB45DFF2B9}" srcOrd="0" destOrd="0" presId="urn:microsoft.com/office/officeart/2005/8/layout/lProcess3"/>
    <dgm:cxn modelId="{BAEC5CD1-FB21-4BCB-97A6-EA335C8A3202}" type="presOf" srcId="{040E8E66-6CF9-4938-A5AF-F7A3EC922D88}" destId="{132DE86F-5962-46D0-95B9-BD4A1D7A3040}" srcOrd="0" destOrd="0" presId="urn:microsoft.com/office/officeart/2005/8/layout/lProcess3"/>
    <dgm:cxn modelId="{93B5A5F0-E264-44FC-A97D-FA625B96ABE2}" type="presOf" srcId="{22BE3F3F-D805-4AE7-AFCD-4BF1F769DC5D}" destId="{8F07AC1C-5565-4E1A-908F-D54CFB3B2A76}" srcOrd="0" destOrd="0" presId="urn:microsoft.com/office/officeart/2005/8/layout/lProcess3"/>
    <dgm:cxn modelId="{9AE35B6E-1B95-4316-B32E-D871F206B678}" type="presOf" srcId="{1BE079EA-2BF9-47E5-B12D-B92E4910FFFE}" destId="{A5E5F3E3-E5D9-4848-BDB8-F168BCC1B41B}" srcOrd="0" destOrd="0" presId="urn:microsoft.com/office/officeart/2005/8/layout/lProcess3"/>
    <dgm:cxn modelId="{0003CF20-D7F8-49F7-B13D-ECFA5B8DFBEB}" srcId="{85F98739-9242-4FF9-8970-64302FF37616}" destId="{F2B9875B-4BC4-4C5E-B6C2-08A7BECBD22E}" srcOrd="0" destOrd="0" parTransId="{C31E8FB2-FC1B-46CF-B7CA-5F8935BB3F16}" sibTransId="{30D5C7DA-AFDE-4060-B569-07E570D16173}"/>
    <dgm:cxn modelId="{63C9BDD8-759E-46DC-A2E1-CF26F7BAE800}" type="presOf" srcId="{85F98739-9242-4FF9-8970-64302FF37616}" destId="{27149E5F-FBE1-4B7A-9966-93D331B3C7B4}" srcOrd="0" destOrd="0" presId="urn:microsoft.com/office/officeart/2005/8/layout/lProcess3"/>
    <dgm:cxn modelId="{92AB20FA-0F62-4413-B655-2CD6C83464FD}" type="presOf" srcId="{4B7317CE-25EC-4939-8703-F5A63C7E8659}" destId="{498A945B-1DD3-4922-B2ED-870D548797CE}" srcOrd="0" destOrd="0" presId="urn:microsoft.com/office/officeart/2005/8/layout/lProcess3"/>
    <dgm:cxn modelId="{C19F1DEC-39D9-42DF-A2E7-6E0A06E718F6}" srcId="{476267BF-FF72-4656-B6A6-E02A0307D67E}" destId="{5C242FD4-851F-42D3-8652-87BC6B1E3760}" srcOrd="2" destOrd="0" parTransId="{3E70ECE7-FE0E-41B7-A042-D26B14300ADF}" sibTransId="{3978C890-582A-459E-892E-D1979C7D7BE3}"/>
    <dgm:cxn modelId="{717D8042-9B5C-4186-BB3F-89F947451442}" srcId="{51161484-1D24-46B3-93D3-112D09623DFF}" destId="{8ABF5796-5005-470F-80BC-3ECA85460DCE}" srcOrd="2" destOrd="0" parTransId="{5658BD5D-FE54-42FA-B3FA-34D3DEC649D5}" sibTransId="{C7B8B5F2-F492-49C3-8F6A-CEEF2F158AB0}"/>
    <dgm:cxn modelId="{90D26467-F0D2-4431-8E21-D59FDF6C679A}" type="presOf" srcId="{9FDF0157-928C-4ED8-BD3F-39AA7048D611}" destId="{329D2EC3-7F06-4D41-993E-C7F24E0E8B4A}" srcOrd="0" destOrd="0" presId="urn:microsoft.com/office/officeart/2005/8/layout/lProcess3"/>
    <dgm:cxn modelId="{65357AC1-B6B8-4426-AC03-A4A327353D32}" type="presOf" srcId="{F666D524-72FA-4F29-AF46-055A73786F6E}" destId="{A6C0F8C2-CBB2-4F60-B0DD-B5E639EE31A7}" srcOrd="0" destOrd="0" presId="urn:microsoft.com/office/officeart/2005/8/layout/lProcess3"/>
    <dgm:cxn modelId="{CA4E2D9C-E12B-4676-95C5-BBFF15E0CAB0}" type="presOf" srcId="{878904A1-A1F9-4B04-8470-6233DE13B789}" destId="{7F72B14A-EA99-4535-B25A-EB0FEC518079}" srcOrd="0" destOrd="0" presId="urn:microsoft.com/office/officeart/2005/8/layout/lProcess3"/>
    <dgm:cxn modelId="{4BDE5A49-A295-47F3-8BCF-CB9F40F42BD7}" srcId="{DC9954AB-E5CE-4122-B3C8-BD794E0AD671}" destId="{FCC96BD4-85A2-4A38-A4DE-F2ECB229C1C1}" srcOrd="5" destOrd="0" parTransId="{C4742141-7883-48F8-8842-82741255CF2F}" sibTransId="{A238ED59-47E2-42DE-B117-4132E1D90324}"/>
    <dgm:cxn modelId="{B41B9C16-CA92-4985-949D-BCC8821F93B9}" type="presOf" srcId="{476267BF-FF72-4656-B6A6-E02A0307D67E}" destId="{56F514D4-0546-429F-B5E9-3B62F9CBB819}" srcOrd="0" destOrd="0" presId="urn:microsoft.com/office/officeart/2005/8/layout/lProcess3"/>
    <dgm:cxn modelId="{4D74D0A4-DCC5-46B2-9B5D-91994A62608B}" srcId="{1BE079EA-2BF9-47E5-B12D-B92E4910FFFE}" destId="{BA33A81D-77A1-4BA1-801B-87E6916E2B0A}" srcOrd="1" destOrd="0" parTransId="{24FE134E-E2B5-4C9C-85D3-34CBCB44ED29}" sibTransId="{4F07A353-E525-4EB4-9C0D-1D98B1B79B03}"/>
    <dgm:cxn modelId="{82688F70-2AF4-4192-A57A-F78DCFC2C2A3}" srcId="{476267BF-FF72-4656-B6A6-E02A0307D67E}" destId="{F30B076D-BB19-4A1A-A197-FE599BD8869D}" srcOrd="0" destOrd="0" parTransId="{504585DB-146C-4C41-B9A2-EFA383CD57D4}" sibTransId="{2A894F62-1CA4-467D-B4AD-AE9BFA2320EF}"/>
    <dgm:cxn modelId="{9C2C741E-B3FE-40F8-BE04-A66050DDF87B}" srcId="{4079FA25-4513-42C7-9FC6-54C20F05B802}" destId="{22BE3F3F-D805-4AE7-AFCD-4BF1F769DC5D}" srcOrd="2" destOrd="0" parTransId="{62B3E759-E762-4173-B3DF-BC29D6F451A3}" sibTransId="{5D6E15D6-8AD9-465D-BBC8-AE6682B8DFD4}"/>
    <dgm:cxn modelId="{4BD4844E-6856-4212-94D4-99686E06ABE2}" type="presOf" srcId="{56C6F6C0-E36E-4B7A-A413-E6A3F42F5E94}" destId="{2E927C50-DDF9-4B47-82A2-9E3C7F194C43}" srcOrd="0" destOrd="0" presId="urn:microsoft.com/office/officeart/2005/8/layout/lProcess3"/>
    <dgm:cxn modelId="{77236109-3CC1-46C6-9E9E-CAA37B026EAF}" type="presOf" srcId="{7022C120-B6BD-45BD-8C10-DE6C1D7F33C4}" destId="{C45D4E41-1CAA-46EC-98EC-A1262BCAD21C}" srcOrd="0" destOrd="0" presId="urn:microsoft.com/office/officeart/2005/8/layout/lProcess3"/>
    <dgm:cxn modelId="{1633C9D9-8712-43A1-B028-32752A3F235D}" srcId="{040E8E66-6CF9-4938-A5AF-F7A3EC922D88}" destId="{2732662E-81CE-47B2-96ED-2D1121C0C3B9}" srcOrd="1" destOrd="0" parTransId="{71862F70-5BDF-46C1-B4AD-8CA9BFA5CB9A}" sibTransId="{AA9BA161-A4F6-4A4C-9215-9BA763835134}"/>
    <dgm:cxn modelId="{6F6D5555-AB0C-4B6D-9BA7-585EC73852FF}" srcId="{4079FA25-4513-42C7-9FC6-54C20F05B802}" destId="{9FDF0157-928C-4ED8-BD3F-39AA7048D611}" srcOrd="0" destOrd="0" parTransId="{7F25AD2E-E7BA-423C-879F-2F3C19455DD4}" sibTransId="{18EB52B3-9F78-43BE-A724-250D868D8ED4}"/>
    <dgm:cxn modelId="{493F9389-7ECB-4810-9225-FE94C0F50887}" type="presOf" srcId="{D48629DB-B5AF-48B8-8A97-8BCD4632100D}" destId="{CFE00BE2-D369-4059-BF42-3FC5C425804D}" srcOrd="0" destOrd="0" presId="urn:microsoft.com/office/officeart/2005/8/layout/lProcess3"/>
    <dgm:cxn modelId="{3A315FA8-55AF-40C7-9093-BABCF3899DBF}" srcId="{DC9954AB-E5CE-4122-B3C8-BD794E0AD671}" destId="{040E8E66-6CF9-4938-A5AF-F7A3EC922D88}" srcOrd="3" destOrd="0" parTransId="{0DFC6440-10D6-43B9-A4E6-3050DBCC3A06}" sibTransId="{9E3FFB76-973C-40AF-BCD8-15A8EB5E523D}"/>
    <dgm:cxn modelId="{9D6FDFF4-6AB5-4C41-8B2A-DFCC133362BD}" srcId="{040E8E66-6CF9-4938-A5AF-F7A3EC922D88}" destId="{FC4792DE-C20E-4FAB-A816-A9F73CEBF41D}" srcOrd="2" destOrd="0" parTransId="{A307816E-82D1-42E8-B567-80BF4CFF4495}" sibTransId="{117AC80E-7AC1-4446-8C49-D088F7E80CB5}"/>
    <dgm:cxn modelId="{02BFD92D-32DE-48AD-BEA4-F329563B84E3}" srcId="{DC9954AB-E5CE-4122-B3C8-BD794E0AD671}" destId="{4079FA25-4513-42C7-9FC6-54C20F05B802}" srcOrd="6" destOrd="0" parTransId="{46C6B9E7-107E-41A8-8B6D-61D4936F9702}" sibTransId="{1693F8F0-D46C-407A-8055-D1F2E64FDC19}"/>
    <dgm:cxn modelId="{E44AEFBC-703C-40E7-85F0-34041AABE5D0}" type="presOf" srcId="{FCC96BD4-85A2-4A38-A4DE-F2ECB229C1C1}" destId="{237B9B94-73CC-4B43-9FE5-857483578753}" srcOrd="0" destOrd="0" presId="urn:microsoft.com/office/officeart/2005/8/layout/lProcess3"/>
    <dgm:cxn modelId="{0EC00CB2-FB97-41A3-8CCA-4498A22A4CF5}" srcId="{476267BF-FF72-4656-B6A6-E02A0307D67E}" destId="{DA15D275-0FEE-4F2D-B1F1-A05661E72A2E}" srcOrd="1" destOrd="0" parTransId="{E61A2D46-1CF3-47D8-B2D7-EEBC249248B6}" sibTransId="{58FCE2C0-67B0-488E-92B9-E5D196851F5E}"/>
    <dgm:cxn modelId="{87743703-807B-4B42-8565-001A690360EE}" srcId="{DC9954AB-E5CE-4122-B3C8-BD794E0AD671}" destId="{476267BF-FF72-4656-B6A6-E02A0307D67E}" srcOrd="2" destOrd="0" parTransId="{666C0701-F5B6-4FA6-9B76-1D8732C766A5}" sibTransId="{C425DA12-6C73-4DAD-A5DF-DE6F519F6A44}"/>
    <dgm:cxn modelId="{4BFC8A92-6E58-4C51-8F5A-87AC8B4FD9FF}" type="presOf" srcId="{DA15D275-0FEE-4F2D-B1F1-A05661E72A2E}" destId="{46EB4D1E-6D1D-4784-9650-976C5E66C4EC}" srcOrd="0" destOrd="0" presId="urn:microsoft.com/office/officeart/2005/8/layout/lProcess3"/>
    <dgm:cxn modelId="{5A458212-D6D9-48FA-8F5A-C92BC059846B}" type="presOf" srcId="{DC9954AB-E5CE-4122-B3C8-BD794E0AD671}" destId="{268964DD-CDE1-4EC4-9A27-F4D1E0D0F66F}" srcOrd="0" destOrd="0" presId="urn:microsoft.com/office/officeart/2005/8/layout/lProcess3"/>
    <dgm:cxn modelId="{E73CC0A2-6312-4B83-8123-5A6AC71ACBDD}" type="presOf" srcId="{F2B9875B-4BC4-4C5E-B6C2-08A7BECBD22E}" destId="{70EDF0F4-6F0E-4745-9C72-23B49F8DFA91}" srcOrd="0" destOrd="0" presId="urn:microsoft.com/office/officeart/2005/8/layout/lProcess3"/>
    <dgm:cxn modelId="{D99CEAA1-5203-47CA-9229-ADED5A5CD4B7}" type="presOf" srcId="{AD63A811-9777-48BC-AF5E-AFBD49C3957D}" destId="{172D0A77-5A5E-4E4E-9C25-E71BF32CF493}" srcOrd="0" destOrd="0" presId="urn:microsoft.com/office/officeart/2005/8/layout/lProcess3"/>
    <dgm:cxn modelId="{53B28F3F-1712-489B-87F2-648A89C831C0}" type="presOf" srcId="{5C242FD4-851F-42D3-8652-87BC6B1E3760}" destId="{2EF257F6-4779-4D36-BF2B-F3DDF33ED22A}" srcOrd="0" destOrd="0" presId="urn:microsoft.com/office/officeart/2005/8/layout/lProcess3"/>
    <dgm:cxn modelId="{2D8C2383-0826-4BD7-ABCA-6ED8041B4453}" srcId="{51161484-1D24-46B3-93D3-112D09623DFF}" destId="{56C6F6C0-E36E-4B7A-A413-E6A3F42F5E94}" srcOrd="0" destOrd="0" parTransId="{16726F54-F95C-46D8-8988-F31516B82BCC}" sibTransId="{70B30788-80AD-40F4-8118-54A2168D4E19}"/>
    <dgm:cxn modelId="{3D1DE64B-DD5D-4005-848E-3BF270C0DA64}" srcId="{1BE079EA-2BF9-47E5-B12D-B92E4910FFFE}" destId="{4B7317CE-25EC-4939-8703-F5A63C7E8659}" srcOrd="2" destOrd="0" parTransId="{C9B14A53-D239-4F77-8B41-48617C72B17B}" sibTransId="{3D36A4CC-A860-412F-999B-A2BDE6893C65}"/>
    <dgm:cxn modelId="{173042AD-45A3-4A19-8C94-00906D832474}" type="presOf" srcId="{BA33A81D-77A1-4BA1-801B-87E6916E2B0A}" destId="{88E66E0D-0F3D-41A0-BB0C-AF705D082409}" srcOrd="0" destOrd="0" presId="urn:microsoft.com/office/officeart/2005/8/layout/lProcess3"/>
    <dgm:cxn modelId="{EE03E084-279F-4542-AB29-2F54F17E61FC}" srcId="{DC9954AB-E5CE-4122-B3C8-BD794E0AD671}" destId="{85F98739-9242-4FF9-8970-64302FF37616}" srcOrd="1" destOrd="0" parTransId="{55F019CE-F272-459F-B1FF-B51664574169}" sibTransId="{63AD337E-BF4D-470D-8665-C9BF36754880}"/>
    <dgm:cxn modelId="{4EF92AFF-DDFF-40C0-8D21-D2CB582899D4}" type="presOf" srcId="{F30B076D-BB19-4A1A-A197-FE599BD8869D}" destId="{BD5976D7-4801-4363-A128-14485FB84120}" srcOrd="0" destOrd="0" presId="urn:microsoft.com/office/officeart/2005/8/layout/lProcess3"/>
    <dgm:cxn modelId="{08A92D9B-DEB0-4B90-8460-F04E6998CF01}" srcId="{DC9954AB-E5CE-4122-B3C8-BD794E0AD671}" destId="{1BE079EA-2BF9-47E5-B12D-B92E4910FFFE}" srcOrd="4" destOrd="0" parTransId="{0D6E33A9-49B0-4D64-8906-809B4187BA3A}" sibTransId="{12606EBE-E46D-49B8-8DD9-4A4C0BBE9A36}"/>
    <dgm:cxn modelId="{DA9A467E-945D-4085-83F6-3F02404709CC}" type="presOf" srcId="{4079FA25-4513-42C7-9FC6-54C20F05B802}" destId="{0B9EE487-6C03-4902-964D-85BC1F28F9E7}" srcOrd="0" destOrd="0" presId="urn:microsoft.com/office/officeart/2005/8/layout/lProcess3"/>
    <dgm:cxn modelId="{38604A18-0FB2-4DBF-B229-E9E7EC732CB3}" srcId="{FCC96BD4-85A2-4A38-A4DE-F2ECB229C1C1}" destId="{14A6FE59-115E-4936-A8D3-E9FA7E494A57}" srcOrd="0" destOrd="0" parTransId="{1D469E7F-A38B-4479-908B-53A43B0F79E2}" sibTransId="{61976D01-6345-4C7A-95C4-AACCBFC12FB5}"/>
    <dgm:cxn modelId="{3B5AD671-20DB-4713-A3A1-04BF89ADF5CD}" srcId="{FCC96BD4-85A2-4A38-A4DE-F2ECB229C1C1}" destId="{7022C120-B6BD-45BD-8C10-DE6C1D7F33C4}" srcOrd="1" destOrd="0" parTransId="{920A4F06-20E2-4971-A6E1-3D77149600CB}" sibTransId="{76AE3164-10E9-46ED-B7DC-049417B65B4B}"/>
    <dgm:cxn modelId="{AC78C17B-D8D9-44D8-BD1E-A6E33871C237}" srcId="{85F98739-9242-4FF9-8970-64302FF37616}" destId="{F666D524-72FA-4F29-AF46-055A73786F6E}" srcOrd="1" destOrd="0" parTransId="{F64C9030-277F-4B6A-B109-940B1F15BD13}" sibTransId="{BE76DC8C-2BCF-4492-8D2C-DF9A8B3AB141}"/>
    <dgm:cxn modelId="{9FF8EA6A-1170-4CAE-B2CC-EE12CA3D02C5}" type="presOf" srcId="{8ABF5796-5005-470F-80BC-3ECA85460DCE}" destId="{53F85D7C-904B-4D66-8B2F-126457E4F937}" srcOrd="0" destOrd="0" presId="urn:microsoft.com/office/officeart/2005/8/layout/lProcess3"/>
    <dgm:cxn modelId="{87A0EBF2-D724-4436-8832-C93DF2C8304E}" srcId="{4079FA25-4513-42C7-9FC6-54C20F05B802}" destId="{F92C79C8-FEB6-427F-A512-A79CBEDB602F}" srcOrd="1" destOrd="0" parTransId="{ABD6EFEC-286C-4DB1-BEF1-96C0F524B8C2}" sibTransId="{D2F3ACAC-14D3-4498-8ABC-1B5F821AB49A}"/>
    <dgm:cxn modelId="{C29F2CD4-E8D1-489D-A5CE-7C6CF8E12378}" type="presOf" srcId="{9E76E827-DE15-485E-8D29-AEC6BDBFE583}" destId="{4300A296-0165-4690-8BF6-133E8D4D8CEB}" srcOrd="0" destOrd="0" presId="urn:microsoft.com/office/officeart/2005/8/layout/lProcess3"/>
    <dgm:cxn modelId="{03075716-48CC-4659-B917-691ACAF258E6}" srcId="{1BE079EA-2BF9-47E5-B12D-B92E4910FFFE}" destId="{AD63A811-9777-48BC-AF5E-AFBD49C3957D}" srcOrd="0" destOrd="0" parTransId="{9E739652-E16E-4E25-B9D3-CA8364CA5875}" sibTransId="{F6C7EBB6-C669-4979-8A39-E4541CB792EC}"/>
    <dgm:cxn modelId="{EA8EE53A-0E42-4943-944E-65EF5157C27F}" type="presOf" srcId="{14A6FE59-115E-4936-A8D3-E9FA7E494A57}" destId="{6E5EC889-67C5-4FFE-9A7B-50ABF5955176}" srcOrd="0" destOrd="0" presId="urn:microsoft.com/office/officeart/2005/8/layout/lProcess3"/>
    <dgm:cxn modelId="{925257FE-5FB1-41DF-AB8D-92B22E9809B4}" type="presParOf" srcId="{268964DD-CDE1-4EC4-9A27-F4D1E0D0F66F}" destId="{26B91FFB-945D-476F-83C5-8C8D8F5CB873}" srcOrd="0" destOrd="0" presId="urn:microsoft.com/office/officeart/2005/8/layout/lProcess3"/>
    <dgm:cxn modelId="{F82EFC43-CF04-4217-A051-08D5581D0830}" type="presParOf" srcId="{26B91FFB-945D-476F-83C5-8C8D8F5CB873}" destId="{3127252A-5E67-4DB8-8BED-B69CCB642122}" srcOrd="0" destOrd="0" presId="urn:microsoft.com/office/officeart/2005/8/layout/lProcess3"/>
    <dgm:cxn modelId="{8B1AD5D7-A87C-4A39-A590-BB03801C5043}" type="presParOf" srcId="{26B91FFB-945D-476F-83C5-8C8D8F5CB873}" destId="{93828C65-B63D-4566-8FF5-2DDA36796889}" srcOrd="1" destOrd="0" presId="urn:microsoft.com/office/officeart/2005/8/layout/lProcess3"/>
    <dgm:cxn modelId="{EA59CEFD-9E82-40AF-9D0F-FCAFDFC3880C}" type="presParOf" srcId="{26B91FFB-945D-476F-83C5-8C8D8F5CB873}" destId="{2E927C50-DDF9-4B47-82A2-9E3C7F194C43}" srcOrd="2" destOrd="0" presId="urn:microsoft.com/office/officeart/2005/8/layout/lProcess3"/>
    <dgm:cxn modelId="{ED4AD4AF-823E-4D9C-9ACE-B8B34C78CBC6}" type="presParOf" srcId="{26B91FFB-945D-476F-83C5-8C8D8F5CB873}" destId="{6DF0C876-52F4-49F4-961F-D9F409826F71}" srcOrd="3" destOrd="0" presId="urn:microsoft.com/office/officeart/2005/8/layout/lProcess3"/>
    <dgm:cxn modelId="{85D85EE3-8256-457B-9F41-4FB5ED220455}" type="presParOf" srcId="{26B91FFB-945D-476F-83C5-8C8D8F5CB873}" destId="{A30F38BA-E750-430B-8767-ECB8C0D60424}" srcOrd="4" destOrd="0" presId="urn:microsoft.com/office/officeart/2005/8/layout/lProcess3"/>
    <dgm:cxn modelId="{2476D384-8069-487F-9863-E317729C9960}" type="presParOf" srcId="{26B91FFB-945D-476F-83C5-8C8D8F5CB873}" destId="{D5289316-7E0E-4A81-A8CE-64373EABEC32}" srcOrd="5" destOrd="0" presId="urn:microsoft.com/office/officeart/2005/8/layout/lProcess3"/>
    <dgm:cxn modelId="{53DA40E9-973A-4579-B960-B6078A260C19}" type="presParOf" srcId="{26B91FFB-945D-476F-83C5-8C8D8F5CB873}" destId="{53F85D7C-904B-4D66-8B2F-126457E4F937}" srcOrd="6" destOrd="0" presId="urn:microsoft.com/office/officeart/2005/8/layout/lProcess3"/>
    <dgm:cxn modelId="{887023A9-D64A-46FC-AEA1-608017ACCB55}" type="presParOf" srcId="{268964DD-CDE1-4EC4-9A27-F4D1E0D0F66F}" destId="{90354AA5-AD77-4331-9EFF-DCA85D289C93}" srcOrd="1" destOrd="0" presId="urn:microsoft.com/office/officeart/2005/8/layout/lProcess3"/>
    <dgm:cxn modelId="{3FCD7855-C449-48BC-9C7F-B8F03308FB60}" type="presParOf" srcId="{268964DD-CDE1-4EC4-9A27-F4D1E0D0F66F}" destId="{BDC9540B-0161-4EB8-A81E-D791F9DEDCB7}" srcOrd="2" destOrd="0" presId="urn:microsoft.com/office/officeart/2005/8/layout/lProcess3"/>
    <dgm:cxn modelId="{58C51113-A9D7-4760-94B6-2788E61F7705}" type="presParOf" srcId="{BDC9540B-0161-4EB8-A81E-D791F9DEDCB7}" destId="{27149E5F-FBE1-4B7A-9966-93D331B3C7B4}" srcOrd="0" destOrd="0" presId="urn:microsoft.com/office/officeart/2005/8/layout/lProcess3"/>
    <dgm:cxn modelId="{C81477D9-7F57-4CBF-A9E7-16ADF9418867}" type="presParOf" srcId="{BDC9540B-0161-4EB8-A81E-D791F9DEDCB7}" destId="{C9DBBC05-72C9-4941-A752-746BA2F10B8B}" srcOrd="1" destOrd="0" presId="urn:microsoft.com/office/officeart/2005/8/layout/lProcess3"/>
    <dgm:cxn modelId="{4B739B8A-A043-41F2-96B2-843F4DC50A0C}" type="presParOf" srcId="{BDC9540B-0161-4EB8-A81E-D791F9DEDCB7}" destId="{70EDF0F4-6F0E-4745-9C72-23B49F8DFA91}" srcOrd="2" destOrd="0" presId="urn:microsoft.com/office/officeart/2005/8/layout/lProcess3"/>
    <dgm:cxn modelId="{55494F41-412D-40CB-99C1-682E276D53AC}" type="presParOf" srcId="{BDC9540B-0161-4EB8-A81E-D791F9DEDCB7}" destId="{07C823C5-95C3-4896-923F-1E1449F6B923}" srcOrd="3" destOrd="0" presId="urn:microsoft.com/office/officeart/2005/8/layout/lProcess3"/>
    <dgm:cxn modelId="{03DBA5ED-0474-44D6-8478-6FEFCD50A591}" type="presParOf" srcId="{BDC9540B-0161-4EB8-A81E-D791F9DEDCB7}" destId="{A6C0F8C2-CBB2-4F60-B0DD-B5E639EE31A7}" srcOrd="4" destOrd="0" presId="urn:microsoft.com/office/officeart/2005/8/layout/lProcess3"/>
    <dgm:cxn modelId="{89AADC9B-C10E-4A19-9DD6-DB7E532D5D11}" type="presParOf" srcId="{BDC9540B-0161-4EB8-A81E-D791F9DEDCB7}" destId="{E7C972C1-C500-4392-8E55-72EC501D20A3}" srcOrd="5" destOrd="0" presId="urn:microsoft.com/office/officeart/2005/8/layout/lProcess3"/>
    <dgm:cxn modelId="{31727496-0C8D-4D8D-B681-87A5D99A43F1}" type="presParOf" srcId="{BDC9540B-0161-4EB8-A81E-D791F9DEDCB7}" destId="{7F72B14A-EA99-4535-B25A-EB0FEC518079}" srcOrd="6" destOrd="0" presId="urn:microsoft.com/office/officeart/2005/8/layout/lProcess3"/>
    <dgm:cxn modelId="{0EC364A5-324D-4295-A58E-1529342127EF}" type="presParOf" srcId="{268964DD-CDE1-4EC4-9A27-F4D1E0D0F66F}" destId="{AEEBC160-376B-4854-B60D-45B58342AFA5}" srcOrd="3" destOrd="0" presId="urn:microsoft.com/office/officeart/2005/8/layout/lProcess3"/>
    <dgm:cxn modelId="{80CE1A5B-7236-47A3-86A1-0697F0527154}" type="presParOf" srcId="{268964DD-CDE1-4EC4-9A27-F4D1E0D0F66F}" destId="{89CA0238-BD9C-4D60-A08C-C12B1D5E19EF}" srcOrd="4" destOrd="0" presId="urn:microsoft.com/office/officeart/2005/8/layout/lProcess3"/>
    <dgm:cxn modelId="{FA101DD1-4FF2-4952-A73D-7FB372BB4E1E}" type="presParOf" srcId="{89CA0238-BD9C-4D60-A08C-C12B1D5E19EF}" destId="{56F514D4-0546-429F-B5E9-3B62F9CBB819}" srcOrd="0" destOrd="0" presId="urn:microsoft.com/office/officeart/2005/8/layout/lProcess3"/>
    <dgm:cxn modelId="{E9E63136-9254-4010-91E7-9526D7996D0F}" type="presParOf" srcId="{89CA0238-BD9C-4D60-A08C-C12B1D5E19EF}" destId="{0CF05170-28B7-497C-BE2D-25D999D8BB2B}" srcOrd="1" destOrd="0" presId="urn:microsoft.com/office/officeart/2005/8/layout/lProcess3"/>
    <dgm:cxn modelId="{73B17BD7-EC83-43EC-A452-91BBEB7CAF9D}" type="presParOf" srcId="{89CA0238-BD9C-4D60-A08C-C12B1D5E19EF}" destId="{BD5976D7-4801-4363-A128-14485FB84120}" srcOrd="2" destOrd="0" presId="urn:microsoft.com/office/officeart/2005/8/layout/lProcess3"/>
    <dgm:cxn modelId="{2FE4D8FE-A30C-461B-8E04-BBA70562E1DB}" type="presParOf" srcId="{89CA0238-BD9C-4D60-A08C-C12B1D5E19EF}" destId="{B4C1430F-B030-41C3-B436-AA67EE880C74}" srcOrd="3" destOrd="0" presId="urn:microsoft.com/office/officeart/2005/8/layout/lProcess3"/>
    <dgm:cxn modelId="{DF9EF82A-ACBD-4216-8649-6CBF12247764}" type="presParOf" srcId="{89CA0238-BD9C-4D60-A08C-C12B1D5E19EF}" destId="{46EB4D1E-6D1D-4784-9650-976C5E66C4EC}" srcOrd="4" destOrd="0" presId="urn:microsoft.com/office/officeart/2005/8/layout/lProcess3"/>
    <dgm:cxn modelId="{E9C3E753-63CC-4915-91D5-63ECF2A0F827}" type="presParOf" srcId="{89CA0238-BD9C-4D60-A08C-C12B1D5E19EF}" destId="{EFE6DC91-3CFE-4529-99F8-8AF8BD5F36B8}" srcOrd="5" destOrd="0" presId="urn:microsoft.com/office/officeart/2005/8/layout/lProcess3"/>
    <dgm:cxn modelId="{53663E03-82C4-4223-8A9E-130BCBA71D9B}" type="presParOf" srcId="{89CA0238-BD9C-4D60-A08C-C12B1D5E19EF}" destId="{2EF257F6-4779-4D36-BF2B-F3DDF33ED22A}" srcOrd="6" destOrd="0" presId="urn:microsoft.com/office/officeart/2005/8/layout/lProcess3"/>
    <dgm:cxn modelId="{984BC36D-AF6A-404B-BE24-F74E5C47C05E}" type="presParOf" srcId="{268964DD-CDE1-4EC4-9A27-F4D1E0D0F66F}" destId="{4B7E0BB0-E1C0-415C-AC47-C0C70E2B964B}" srcOrd="5" destOrd="0" presId="urn:microsoft.com/office/officeart/2005/8/layout/lProcess3"/>
    <dgm:cxn modelId="{B820A483-82CA-47EE-A205-396B9B42B879}" type="presParOf" srcId="{268964DD-CDE1-4EC4-9A27-F4D1E0D0F66F}" destId="{D5841EDB-F1A1-4790-A3F3-6E3EB9262C97}" srcOrd="6" destOrd="0" presId="urn:microsoft.com/office/officeart/2005/8/layout/lProcess3"/>
    <dgm:cxn modelId="{93B9776B-6D0F-4AAF-AD6C-171E50FBC8DE}" type="presParOf" srcId="{D5841EDB-F1A1-4790-A3F3-6E3EB9262C97}" destId="{132DE86F-5962-46D0-95B9-BD4A1D7A3040}" srcOrd="0" destOrd="0" presId="urn:microsoft.com/office/officeart/2005/8/layout/lProcess3"/>
    <dgm:cxn modelId="{C54AAD67-C101-406B-8A2E-8A2E8D8BCF69}" type="presParOf" srcId="{D5841EDB-F1A1-4790-A3F3-6E3EB9262C97}" destId="{D9F27474-B626-4D87-8000-0D6C1E006A9F}" srcOrd="1" destOrd="0" presId="urn:microsoft.com/office/officeart/2005/8/layout/lProcess3"/>
    <dgm:cxn modelId="{E2E5B0CB-F677-4BEA-BC54-AFB2BB6B95ED}" type="presParOf" srcId="{D5841EDB-F1A1-4790-A3F3-6E3EB9262C97}" destId="{4300A296-0165-4690-8BF6-133E8D4D8CEB}" srcOrd="2" destOrd="0" presId="urn:microsoft.com/office/officeart/2005/8/layout/lProcess3"/>
    <dgm:cxn modelId="{172E401F-A9C7-439D-A4F0-B91CC7DF33BF}" type="presParOf" srcId="{D5841EDB-F1A1-4790-A3F3-6E3EB9262C97}" destId="{ED464977-FB97-4EAC-92D5-E45FEA504B22}" srcOrd="3" destOrd="0" presId="urn:microsoft.com/office/officeart/2005/8/layout/lProcess3"/>
    <dgm:cxn modelId="{A9BA5A4E-BF81-4B9E-AEE4-38B3DA184A03}" type="presParOf" srcId="{D5841EDB-F1A1-4790-A3F3-6E3EB9262C97}" destId="{371B0865-5EF0-47D0-AB8A-7DDB45DFF2B9}" srcOrd="4" destOrd="0" presId="urn:microsoft.com/office/officeart/2005/8/layout/lProcess3"/>
    <dgm:cxn modelId="{B215D324-815F-48E2-AA33-F5711BA05D87}" type="presParOf" srcId="{D5841EDB-F1A1-4790-A3F3-6E3EB9262C97}" destId="{7D3D1F70-8E82-42C5-9800-408F880DC856}" srcOrd="5" destOrd="0" presId="urn:microsoft.com/office/officeart/2005/8/layout/lProcess3"/>
    <dgm:cxn modelId="{7248913C-3559-446E-A345-7C0D3F69D3AC}" type="presParOf" srcId="{D5841EDB-F1A1-4790-A3F3-6E3EB9262C97}" destId="{ED59F029-5792-4553-8DB5-5FCDFA395705}" srcOrd="6" destOrd="0" presId="urn:microsoft.com/office/officeart/2005/8/layout/lProcess3"/>
    <dgm:cxn modelId="{DFB56B53-E6BA-476C-BE64-3DC875DEAA25}" type="presParOf" srcId="{268964DD-CDE1-4EC4-9A27-F4D1E0D0F66F}" destId="{20357A48-2524-4B96-AFA3-F18D508C3904}" srcOrd="7" destOrd="0" presId="urn:microsoft.com/office/officeart/2005/8/layout/lProcess3"/>
    <dgm:cxn modelId="{D36373AF-5884-42CB-8839-5E729DB3934B}" type="presParOf" srcId="{268964DD-CDE1-4EC4-9A27-F4D1E0D0F66F}" destId="{2E2DD953-B079-4197-8251-D78FFF804CD3}" srcOrd="8" destOrd="0" presId="urn:microsoft.com/office/officeart/2005/8/layout/lProcess3"/>
    <dgm:cxn modelId="{E6FC555B-3A75-4B4B-99AD-B9F5506AEEF3}" type="presParOf" srcId="{2E2DD953-B079-4197-8251-D78FFF804CD3}" destId="{A5E5F3E3-E5D9-4848-BDB8-F168BCC1B41B}" srcOrd="0" destOrd="0" presId="urn:microsoft.com/office/officeart/2005/8/layout/lProcess3"/>
    <dgm:cxn modelId="{B8F3C81A-6F5B-41D7-9889-C9A5BAB86DF8}" type="presParOf" srcId="{2E2DD953-B079-4197-8251-D78FFF804CD3}" destId="{1F3DB0DE-E3A8-4DC4-A8B5-A6FA6451319F}" srcOrd="1" destOrd="0" presId="urn:microsoft.com/office/officeart/2005/8/layout/lProcess3"/>
    <dgm:cxn modelId="{C26B6F7F-41FE-42A7-8B32-D7491E8B9648}" type="presParOf" srcId="{2E2DD953-B079-4197-8251-D78FFF804CD3}" destId="{172D0A77-5A5E-4E4E-9C25-E71BF32CF493}" srcOrd="2" destOrd="0" presId="urn:microsoft.com/office/officeart/2005/8/layout/lProcess3"/>
    <dgm:cxn modelId="{939C6E9D-0EFE-4DD6-8FB7-D99A45A82E22}" type="presParOf" srcId="{2E2DD953-B079-4197-8251-D78FFF804CD3}" destId="{DAC8C626-FEF1-4B2B-95C0-F73076781ADC}" srcOrd="3" destOrd="0" presId="urn:microsoft.com/office/officeart/2005/8/layout/lProcess3"/>
    <dgm:cxn modelId="{74A0B9F1-F8CA-4E4D-9C6F-AE9ADBB54303}" type="presParOf" srcId="{2E2DD953-B079-4197-8251-D78FFF804CD3}" destId="{88E66E0D-0F3D-41A0-BB0C-AF705D082409}" srcOrd="4" destOrd="0" presId="urn:microsoft.com/office/officeart/2005/8/layout/lProcess3"/>
    <dgm:cxn modelId="{145FA4C1-4F35-4A3C-B712-47B2260EA3A6}" type="presParOf" srcId="{2E2DD953-B079-4197-8251-D78FFF804CD3}" destId="{CA33942A-C9F6-409E-9C17-2BBB56C1751A}" srcOrd="5" destOrd="0" presId="urn:microsoft.com/office/officeart/2005/8/layout/lProcess3"/>
    <dgm:cxn modelId="{A5A93902-255C-4E8E-8581-ACF6AD92BA1A}" type="presParOf" srcId="{2E2DD953-B079-4197-8251-D78FFF804CD3}" destId="{498A945B-1DD3-4922-B2ED-870D548797CE}" srcOrd="6" destOrd="0" presId="urn:microsoft.com/office/officeart/2005/8/layout/lProcess3"/>
    <dgm:cxn modelId="{70636E5B-4E9A-48A3-B647-499C2CD580F9}" type="presParOf" srcId="{268964DD-CDE1-4EC4-9A27-F4D1E0D0F66F}" destId="{A42D84FA-C709-4C8A-A6A3-4BBD7E0C75DA}" srcOrd="9" destOrd="0" presId="urn:microsoft.com/office/officeart/2005/8/layout/lProcess3"/>
    <dgm:cxn modelId="{D0A9A2C4-F6CF-4348-B5DF-D3E27F46155C}" type="presParOf" srcId="{268964DD-CDE1-4EC4-9A27-F4D1E0D0F66F}" destId="{E91670FF-0CBE-4C7A-8740-9592E6E3F36B}" srcOrd="10" destOrd="0" presId="urn:microsoft.com/office/officeart/2005/8/layout/lProcess3"/>
    <dgm:cxn modelId="{0493CE02-9E8B-4127-AF71-C3E6D829B07E}" type="presParOf" srcId="{E91670FF-0CBE-4C7A-8740-9592E6E3F36B}" destId="{237B9B94-73CC-4B43-9FE5-857483578753}" srcOrd="0" destOrd="0" presId="urn:microsoft.com/office/officeart/2005/8/layout/lProcess3"/>
    <dgm:cxn modelId="{BD001AD9-335A-4A1A-BB51-F561F2EA7D0B}" type="presParOf" srcId="{E91670FF-0CBE-4C7A-8740-9592E6E3F36B}" destId="{174147EF-79CB-4715-87CF-BBCCAD4B94F5}" srcOrd="1" destOrd="0" presId="urn:microsoft.com/office/officeart/2005/8/layout/lProcess3"/>
    <dgm:cxn modelId="{29306E83-5F22-488E-A099-7D335E808B82}" type="presParOf" srcId="{E91670FF-0CBE-4C7A-8740-9592E6E3F36B}" destId="{6E5EC889-67C5-4FFE-9A7B-50ABF5955176}" srcOrd="2" destOrd="0" presId="urn:microsoft.com/office/officeart/2005/8/layout/lProcess3"/>
    <dgm:cxn modelId="{4A59BE7C-6C37-4AF2-8CD2-3224E165589D}" type="presParOf" srcId="{E91670FF-0CBE-4C7A-8740-9592E6E3F36B}" destId="{C12104CD-FD39-4A39-83F8-338F9CCADBFB}" srcOrd="3" destOrd="0" presId="urn:microsoft.com/office/officeart/2005/8/layout/lProcess3"/>
    <dgm:cxn modelId="{9FB0DA62-D787-41DB-8818-C93ED54FDA9B}" type="presParOf" srcId="{E91670FF-0CBE-4C7A-8740-9592E6E3F36B}" destId="{C45D4E41-1CAA-46EC-98EC-A1262BCAD21C}" srcOrd="4" destOrd="0" presId="urn:microsoft.com/office/officeart/2005/8/layout/lProcess3"/>
    <dgm:cxn modelId="{DFFDFEAF-35B2-486C-953E-CD392B55D2E8}" type="presParOf" srcId="{E91670FF-0CBE-4C7A-8740-9592E6E3F36B}" destId="{41CC72BA-75D5-4BD8-805F-C2414B15207D}" srcOrd="5" destOrd="0" presId="urn:microsoft.com/office/officeart/2005/8/layout/lProcess3"/>
    <dgm:cxn modelId="{8E021985-DCF5-47CC-8F1C-8DFDE193CFBE}" type="presParOf" srcId="{E91670FF-0CBE-4C7A-8740-9592E6E3F36B}" destId="{CFE00BE2-D369-4059-BF42-3FC5C425804D}" srcOrd="6" destOrd="0" presId="urn:microsoft.com/office/officeart/2005/8/layout/lProcess3"/>
    <dgm:cxn modelId="{F84D865D-6ECE-44C6-A022-AA5AD043CB7B}" type="presParOf" srcId="{268964DD-CDE1-4EC4-9A27-F4D1E0D0F66F}" destId="{E3EF6F23-9879-4E4B-ADA2-B88F7BC7B599}" srcOrd="11" destOrd="0" presId="urn:microsoft.com/office/officeart/2005/8/layout/lProcess3"/>
    <dgm:cxn modelId="{389D0804-2246-4E0A-B1AB-0FD820DB3625}" type="presParOf" srcId="{268964DD-CDE1-4EC4-9A27-F4D1E0D0F66F}" destId="{BEC66FDA-303E-480D-9653-7778667B4F78}" srcOrd="12" destOrd="0" presId="urn:microsoft.com/office/officeart/2005/8/layout/lProcess3"/>
    <dgm:cxn modelId="{7DC66DAA-2CC4-4474-82D3-E698E50B5A0F}" type="presParOf" srcId="{BEC66FDA-303E-480D-9653-7778667B4F78}" destId="{0B9EE487-6C03-4902-964D-85BC1F28F9E7}" srcOrd="0" destOrd="0" presId="urn:microsoft.com/office/officeart/2005/8/layout/lProcess3"/>
    <dgm:cxn modelId="{560602F7-E5DB-49E4-97DF-2517BA373D5F}" type="presParOf" srcId="{BEC66FDA-303E-480D-9653-7778667B4F78}" destId="{D2269BA3-0152-46DD-8B72-99B17736FDE8}" srcOrd="1" destOrd="0" presId="urn:microsoft.com/office/officeart/2005/8/layout/lProcess3"/>
    <dgm:cxn modelId="{AD3BBC25-B941-4764-96AE-9F4AFE2FC69B}" type="presParOf" srcId="{BEC66FDA-303E-480D-9653-7778667B4F78}" destId="{329D2EC3-7F06-4D41-993E-C7F24E0E8B4A}" srcOrd="2" destOrd="0" presId="urn:microsoft.com/office/officeart/2005/8/layout/lProcess3"/>
    <dgm:cxn modelId="{DF5D0BCF-73A8-4740-AD7D-3C75FABD0735}" type="presParOf" srcId="{BEC66FDA-303E-480D-9653-7778667B4F78}" destId="{7D4EEF1C-8D6B-4B48-BDA8-47F8E3A2DC55}" srcOrd="3" destOrd="0" presId="urn:microsoft.com/office/officeart/2005/8/layout/lProcess3"/>
    <dgm:cxn modelId="{98AB51DC-C010-4EA9-92E9-384B4ADA8092}" type="presParOf" srcId="{BEC66FDA-303E-480D-9653-7778667B4F78}" destId="{98ADF7CB-1CA5-414D-9E78-7BAA30B3A843}" srcOrd="4" destOrd="0" presId="urn:microsoft.com/office/officeart/2005/8/layout/lProcess3"/>
    <dgm:cxn modelId="{07E80A7B-8E26-42BE-8DD0-4DE8B647FDE8}" type="presParOf" srcId="{BEC66FDA-303E-480D-9653-7778667B4F78}" destId="{45F318B2-9701-4814-97F5-D8C59E470110}" srcOrd="5" destOrd="0" presId="urn:microsoft.com/office/officeart/2005/8/layout/lProcess3"/>
    <dgm:cxn modelId="{AD4BC292-0979-43D0-AF3E-BA4ADD917F20}" type="presParOf" srcId="{BEC66FDA-303E-480D-9653-7778667B4F78}" destId="{8F07AC1C-5565-4E1A-908F-D54CFB3B2A76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9954AB-E5CE-4122-B3C8-BD794E0AD671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76267BF-FF72-4656-B6A6-E02A0307D67E}">
      <dgm:prSet phldrT="[Text]" custT="1"/>
      <dgm:spPr/>
      <dgm:t>
        <a:bodyPr/>
        <a:lstStyle/>
        <a:p>
          <a:r>
            <a:rPr lang="en-US" sz="2000" b="1" i="0" dirty="0" smtClean="0"/>
            <a:t>Step 2 – Appreciative review of activities and impact</a:t>
          </a:r>
          <a:endParaRPr lang="en-US" sz="2000" i="0" dirty="0"/>
        </a:p>
      </dgm:t>
    </dgm:pt>
    <dgm:pt modelId="{666C0701-F5B6-4FA6-9B76-1D8732C766A5}" type="parTrans" cxnId="{87743703-807B-4B42-8565-001A690360EE}">
      <dgm:prSet/>
      <dgm:spPr/>
      <dgm:t>
        <a:bodyPr/>
        <a:lstStyle/>
        <a:p>
          <a:endParaRPr lang="en-US"/>
        </a:p>
      </dgm:t>
    </dgm:pt>
    <dgm:pt modelId="{C425DA12-6C73-4DAD-A5DF-DE6F519F6A44}" type="sibTrans" cxnId="{87743703-807B-4B42-8565-001A690360EE}">
      <dgm:prSet/>
      <dgm:spPr/>
      <dgm:t>
        <a:bodyPr/>
        <a:lstStyle/>
        <a:p>
          <a:endParaRPr lang="en-US"/>
        </a:p>
      </dgm:t>
    </dgm:pt>
    <dgm:pt modelId="{F30B076D-BB19-4A1A-A197-FE599BD8869D}">
      <dgm:prSet phldrT="[Text]" custT="1"/>
      <dgm:spPr/>
      <dgm:t>
        <a:bodyPr/>
        <a:lstStyle/>
        <a:p>
          <a:r>
            <a:rPr lang="en-US" sz="2000" dirty="0" smtClean="0"/>
            <a:t>RCE activities and their results</a:t>
          </a:r>
          <a:endParaRPr lang="en-US" sz="2000" dirty="0"/>
        </a:p>
      </dgm:t>
    </dgm:pt>
    <dgm:pt modelId="{504585DB-146C-4C41-B9A2-EFA383CD57D4}" type="parTrans" cxnId="{82688F70-2AF4-4192-A57A-F78DCFC2C2A3}">
      <dgm:prSet/>
      <dgm:spPr/>
      <dgm:t>
        <a:bodyPr/>
        <a:lstStyle/>
        <a:p>
          <a:endParaRPr lang="en-US"/>
        </a:p>
      </dgm:t>
    </dgm:pt>
    <dgm:pt modelId="{2A894F62-1CA4-467D-B4AD-AE9BFA2320EF}" type="sibTrans" cxnId="{82688F70-2AF4-4192-A57A-F78DCFC2C2A3}">
      <dgm:prSet/>
      <dgm:spPr/>
      <dgm:t>
        <a:bodyPr/>
        <a:lstStyle/>
        <a:p>
          <a:endParaRPr lang="en-US"/>
        </a:p>
      </dgm:t>
    </dgm:pt>
    <dgm:pt modelId="{DA15D275-0FEE-4F2D-B1F1-A05661E72A2E}">
      <dgm:prSet phldrT="[Text]" custT="1"/>
      <dgm:spPr/>
      <dgm:t>
        <a:bodyPr/>
        <a:lstStyle/>
        <a:p>
          <a:r>
            <a:rPr lang="en-US" sz="2000" dirty="0" smtClean="0"/>
            <a:t>Better understanding of outcomes of RCE activities </a:t>
          </a:r>
          <a:endParaRPr lang="en-US" sz="2000" dirty="0"/>
        </a:p>
      </dgm:t>
    </dgm:pt>
    <dgm:pt modelId="{E61A2D46-1CF3-47D8-B2D7-EEBC249248B6}" type="parTrans" cxnId="{0EC00CB2-FB97-41A3-8CCA-4498A22A4CF5}">
      <dgm:prSet/>
      <dgm:spPr/>
      <dgm:t>
        <a:bodyPr/>
        <a:lstStyle/>
        <a:p>
          <a:endParaRPr lang="en-US"/>
        </a:p>
      </dgm:t>
    </dgm:pt>
    <dgm:pt modelId="{58FCE2C0-67B0-488E-92B9-E5D196851F5E}" type="sibTrans" cxnId="{0EC00CB2-FB97-41A3-8CCA-4498A22A4CF5}">
      <dgm:prSet/>
      <dgm:spPr/>
      <dgm:t>
        <a:bodyPr/>
        <a:lstStyle/>
        <a:p>
          <a:endParaRPr lang="en-US"/>
        </a:p>
      </dgm:t>
    </dgm:pt>
    <dgm:pt modelId="{5C242FD4-851F-42D3-8652-87BC6B1E3760}">
      <dgm:prSet phldrT="[Text]" custT="1"/>
      <dgm:spPr/>
      <dgm:t>
        <a:bodyPr/>
        <a:lstStyle/>
        <a:p>
          <a:r>
            <a:rPr lang="en-US" sz="2000" dirty="0" smtClean="0"/>
            <a:t>Ideas for continuation of promising projects and collaborations</a:t>
          </a:r>
          <a:endParaRPr lang="en-US" sz="2000" dirty="0"/>
        </a:p>
      </dgm:t>
    </dgm:pt>
    <dgm:pt modelId="{3E70ECE7-FE0E-41B7-A042-D26B14300ADF}" type="parTrans" cxnId="{C19F1DEC-39D9-42DF-A2E7-6E0A06E718F6}">
      <dgm:prSet/>
      <dgm:spPr/>
      <dgm:t>
        <a:bodyPr/>
        <a:lstStyle/>
        <a:p>
          <a:endParaRPr lang="en-US"/>
        </a:p>
      </dgm:t>
    </dgm:pt>
    <dgm:pt modelId="{3978C890-582A-459E-892E-D1979C7D7BE3}" type="sibTrans" cxnId="{C19F1DEC-39D9-42DF-A2E7-6E0A06E718F6}">
      <dgm:prSet/>
      <dgm:spPr/>
      <dgm:t>
        <a:bodyPr/>
        <a:lstStyle/>
        <a:p>
          <a:endParaRPr lang="en-US"/>
        </a:p>
      </dgm:t>
    </dgm:pt>
    <dgm:pt modelId="{268964DD-CDE1-4EC4-9A27-F4D1E0D0F66F}" type="pres">
      <dgm:prSet presAssocID="{DC9954AB-E5CE-4122-B3C8-BD794E0AD67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9CA0238-BD9C-4D60-A08C-C12B1D5E19EF}" type="pres">
      <dgm:prSet presAssocID="{476267BF-FF72-4656-B6A6-E02A0307D67E}" presName="horFlow" presStyleCnt="0"/>
      <dgm:spPr/>
    </dgm:pt>
    <dgm:pt modelId="{56F514D4-0546-429F-B5E9-3B62F9CBB819}" type="pres">
      <dgm:prSet presAssocID="{476267BF-FF72-4656-B6A6-E02A0307D67E}" presName="bigChev" presStyleLbl="node1" presStyleIdx="0" presStyleCnt="1" custScaleX="109670" custScaleY="85187"/>
      <dgm:spPr/>
      <dgm:t>
        <a:bodyPr/>
        <a:lstStyle/>
        <a:p>
          <a:endParaRPr lang="en-US"/>
        </a:p>
      </dgm:t>
    </dgm:pt>
    <dgm:pt modelId="{0CF05170-28B7-497C-BE2D-25D999D8BB2B}" type="pres">
      <dgm:prSet presAssocID="{504585DB-146C-4C41-B9A2-EFA383CD57D4}" presName="parTrans" presStyleCnt="0"/>
      <dgm:spPr/>
    </dgm:pt>
    <dgm:pt modelId="{BD5976D7-4801-4363-A128-14485FB84120}" type="pres">
      <dgm:prSet presAssocID="{F30B076D-BB19-4A1A-A197-FE599BD8869D}" presName="node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C1430F-B030-41C3-B436-AA67EE880C74}" type="pres">
      <dgm:prSet presAssocID="{2A894F62-1CA4-467D-B4AD-AE9BFA2320EF}" presName="sibTrans" presStyleCnt="0"/>
      <dgm:spPr/>
    </dgm:pt>
    <dgm:pt modelId="{46EB4D1E-6D1D-4784-9650-976C5E66C4EC}" type="pres">
      <dgm:prSet presAssocID="{DA15D275-0FEE-4F2D-B1F1-A05661E72A2E}" presName="node" presStyleLbl="alignAccFollowNode1" presStyleIdx="1" presStyleCnt="3" custScaleX="109384" custLinFactNeighborX="-132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E6DC91-3CFE-4529-99F8-8AF8BD5F36B8}" type="pres">
      <dgm:prSet presAssocID="{58FCE2C0-67B0-488E-92B9-E5D196851F5E}" presName="sibTrans" presStyleCnt="0"/>
      <dgm:spPr/>
    </dgm:pt>
    <dgm:pt modelId="{2EF257F6-4779-4D36-BF2B-F3DDF33ED22A}" type="pres">
      <dgm:prSet presAssocID="{5C242FD4-851F-42D3-8652-87BC6B1E3760}" presName="node" presStyleLbl="alignAccFollowNode1" presStyleIdx="2" presStyleCnt="3" custScaleX="134744" custLinFactNeighborX="-14773" custLinFactNeighborY="7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9F1DEC-39D9-42DF-A2E7-6E0A06E718F6}" srcId="{476267BF-FF72-4656-B6A6-E02A0307D67E}" destId="{5C242FD4-851F-42D3-8652-87BC6B1E3760}" srcOrd="2" destOrd="0" parTransId="{3E70ECE7-FE0E-41B7-A042-D26B14300ADF}" sibTransId="{3978C890-582A-459E-892E-D1979C7D7BE3}"/>
    <dgm:cxn modelId="{87743703-807B-4B42-8565-001A690360EE}" srcId="{DC9954AB-E5CE-4122-B3C8-BD794E0AD671}" destId="{476267BF-FF72-4656-B6A6-E02A0307D67E}" srcOrd="0" destOrd="0" parTransId="{666C0701-F5B6-4FA6-9B76-1D8732C766A5}" sibTransId="{C425DA12-6C73-4DAD-A5DF-DE6F519F6A44}"/>
    <dgm:cxn modelId="{6DABEEF6-FC1D-41EA-B158-63B6421E325A}" type="presOf" srcId="{DC9954AB-E5CE-4122-B3C8-BD794E0AD671}" destId="{268964DD-CDE1-4EC4-9A27-F4D1E0D0F66F}" srcOrd="0" destOrd="0" presId="urn:microsoft.com/office/officeart/2005/8/layout/lProcess3"/>
    <dgm:cxn modelId="{99323D02-D549-4A2E-A16D-DA163E0AA75E}" type="presOf" srcId="{5C242FD4-851F-42D3-8652-87BC6B1E3760}" destId="{2EF257F6-4779-4D36-BF2B-F3DDF33ED22A}" srcOrd="0" destOrd="0" presId="urn:microsoft.com/office/officeart/2005/8/layout/lProcess3"/>
    <dgm:cxn modelId="{82688F70-2AF4-4192-A57A-F78DCFC2C2A3}" srcId="{476267BF-FF72-4656-B6A6-E02A0307D67E}" destId="{F30B076D-BB19-4A1A-A197-FE599BD8869D}" srcOrd="0" destOrd="0" parTransId="{504585DB-146C-4C41-B9A2-EFA383CD57D4}" sibTransId="{2A894F62-1CA4-467D-B4AD-AE9BFA2320EF}"/>
    <dgm:cxn modelId="{A1992756-BAAA-4949-924D-A568136348C5}" type="presOf" srcId="{476267BF-FF72-4656-B6A6-E02A0307D67E}" destId="{56F514D4-0546-429F-B5E9-3B62F9CBB819}" srcOrd="0" destOrd="0" presId="urn:microsoft.com/office/officeart/2005/8/layout/lProcess3"/>
    <dgm:cxn modelId="{92FFB3E9-7E48-42C1-9243-311E3B07035C}" type="presOf" srcId="{F30B076D-BB19-4A1A-A197-FE599BD8869D}" destId="{BD5976D7-4801-4363-A128-14485FB84120}" srcOrd="0" destOrd="0" presId="urn:microsoft.com/office/officeart/2005/8/layout/lProcess3"/>
    <dgm:cxn modelId="{9B04A95C-D545-4E76-9E81-CD8645E5C6A3}" type="presOf" srcId="{DA15D275-0FEE-4F2D-B1F1-A05661E72A2E}" destId="{46EB4D1E-6D1D-4784-9650-976C5E66C4EC}" srcOrd="0" destOrd="0" presId="urn:microsoft.com/office/officeart/2005/8/layout/lProcess3"/>
    <dgm:cxn modelId="{0EC00CB2-FB97-41A3-8CCA-4498A22A4CF5}" srcId="{476267BF-FF72-4656-B6A6-E02A0307D67E}" destId="{DA15D275-0FEE-4F2D-B1F1-A05661E72A2E}" srcOrd="1" destOrd="0" parTransId="{E61A2D46-1CF3-47D8-B2D7-EEBC249248B6}" sibTransId="{58FCE2C0-67B0-488E-92B9-E5D196851F5E}"/>
    <dgm:cxn modelId="{B88E518E-E964-429D-86A2-9ED052E6699D}" type="presParOf" srcId="{268964DD-CDE1-4EC4-9A27-F4D1E0D0F66F}" destId="{89CA0238-BD9C-4D60-A08C-C12B1D5E19EF}" srcOrd="0" destOrd="0" presId="urn:microsoft.com/office/officeart/2005/8/layout/lProcess3"/>
    <dgm:cxn modelId="{6B5FDB39-6CBD-441C-A228-A255A4EBA187}" type="presParOf" srcId="{89CA0238-BD9C-4D60-A08C-C12B1D5E19EF}" destId="{56F514D4-0546-429F-B5E9-3B62F9CBB819}" srcOrd="0" destOrd="0" presId="urn:microsoft.com/office/officeart/2005/8/layout/lProcess3"/>
    <dgm:cxn modelId="{27F8F142-2C3D-42BA-A49D-57F1AD5D257A}" type="presParOf" srcId="{89CA0238-BD9C-4D60-A08C-C12B1D5E19EF}" destId="{0CF05170-28B7-497C-BE2D-25D999D8BB2B}" srcOrd="1" destOrd="0" presId="urn:microsoft.com/office/officeart/2005/8/layout/lProcess3"/>
    <dgm:cxn modelId="{D837C455-CC7B-4FCF-B96E-A2046C023E6A}" type="presParOf" srcId="{89CA0238-BD9C-4D60-A08C-C12B1D5E19EF}" destId="{BD5976D7-4801-4363-A128-14485FB84120}" srcOrd="2" destOrd="0" presId="urn:microsoft.com/office/officeart/2005/8/layout/lProcess3"/>
    <dgm:cxn modelId="{24B8A76A-D37E-4DC1-8567-0A5F635821AA}" type="presParOf" srcId="{89CA0238-BD9C-4D60-A08C-C12B1D5E19EF}" destId="{B4C1430F-B030-41C3-B436-AA67EE880C74}" srcOrd="3" destOrd="0" presId="urn:microsoft.com/office/officeart/2005/8/layout/lProcess3"/>
    <dgm:cxn modelId="{3E84D11B-143B-4BB1-9F4B-1D4ABEC0586F}" type="presParOf" srcId="{89CA0238-BD9C-4D60-A08C-C12B1D5E19EF}" destId="{46EB4D1E-6D1D-4784-9650-976C5E66C4EC}" srcOrd="4" destOrd="0" presId="urn:microsoft.com/office/officeart/2005/8/layout/lProcess3"/>
    <dgm:cxn modelId="{349E7B3D-3965-40DF-A76A-8093D3A513C7}" type="presParOf" srcId="{89CA0238-BD9C-4D60-A08C-C12B1D5E19EF}" destId="{EFE6DC91-3CFE-4529-99F8-8AF8BD5F36B8}" srcOrd="5" destOrd="0" presId="urn:microsoft.com/office/officeart/2005/8/layout/lProcess3"/>
    <dgm:cxn modelId="{3514C1DF-535F-479C-97FB-218994F9B410}" type="presParOf" srcId="{89CA0238-BD9C-4D60-A08C-C12B1D5E19EF}" destId="{2EF257F6-4779-4D36-BF2B-F3DDF33ED22A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C9954AB-E5CE-4122-B3C8-BD794E0AD671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E76E827-DE15-485E-8D29-AEC6BDBFE583}">
      <dgm:prSet phldrT="[Text]" custT="1"/>
      <dgm:spPr/>
      <dgm:t>
        <a:bodyPr/>
        <a:lstStyle/>
        <a:p>
          <a:r>
            <a:rPr lang="en-US" sz="1600" b="0" i="0" dirty="0" smtClean="0"/>
            <a:t>Sustainability of RCE’s activities and their contribution to sustainability in the region?</a:t>
          </a:r>
          <a:endParaRPr lang="en-US" sz="1600" b="0" i="0" dirty="0"/>
        </a:p>
      </dgm:t>
    </dgm:pt>
    <dgm:pt modelId="{3BF52DCA-9E7D-4D77-B76B-B2BFE3A6CE63}" type="parTrans" cxnId="{6C0F4F69-4518-4037-A8D8-B8A669A11FA0}">
      <dgm:prSet/>
      <dgm:spPr/>
      <dgm:t>
        <a:bodyPr/>
        <a:lstStyle/>
        <a:p>
          <a:endParaRPr lang="en-US"/>
        </a:p>
      </dgm:t>
    </dgm:pt>
    <dgm:pt modelId="{5B9710D2-D85E-4FD4-A766-7BAEC2027A02}" type="sibTrans" cxnId="{6C0F4F69-4518-4037-A8D8-B8A669A11FA0}">
      <dgm:prSet/>
      <dgm:spPr/>
      <dgm:t>
        <a:bodyPr/>
        <a:lstStyle/>
        <a:p>
          <a:endParaRPr lang="en-US"/>
        </a:p>
      </dgm:t>
    </dgm:pt>
    <dgm:pt modelId="{2732662E-81CE-47B2-96ED-2D1121C0C3B9}">
      <dgm:prSet phldrT="[Text]" custT="1"/>
      <dgm:spPr/>
      <dgm:t>
        <a:bodyPr/>
        <a:lstStyle/>
        <a:p>
          <a:r>
            <a:rPr lang="en-US" sz="1600" b="0" i="0" dirty="0" smtClean="0"/>
            <a:t>Understanding sustainability of RCE’s activities and their added value to the region</a:t>
          </a:r>
          <a:endParaRPr lang="en-US" sz="1600" b="0" i="0" dirty="0"/>
        </a:p>
      </dgm:t>
    </dgm:pt>
    <dgm:pt modelId="{71862F70-5BDF-46C1-B4AD-8CA9BFA5CB9A}" type="parTrans" cxnId="{1633C9D9-8712-43A1-B028-32752A3F235D}">
      <dgm:prSet/>
      <dgm:spPr/>
      <dgm:t>
        <a:bodyPr/>
        <a:lstStyle/>
        <a:p>
          <a:endParaRPr lang="en-US"/>
        </a:p>
      </dgm:t>
    </dgm:pt>
    <dgm:pt modelId="{AA9BA161-A4F6-4A4C-9215-9BA763835134}" type="sibTrans" cxnId="{1633C9D9-8712-43A1-B028-32752A3F235D}">
      <dgm:prSet/>
      <dgm:spPr/>
      <dgm:t>
        <a:bodyPr/>
        <a:lstStyle/>
        <a:p>
          <a:endParaRPr lang="en-US"/>
        </a:p>
      </dgm:t>
    </dgm:pt>
    <dgm:pt modelId="{040E8E66-6CF9-4938-A5AF-F7A3EC922D88}">
      <dgm:prSet phldrT="[Text]" custT="1"/>
      <dgm:spPr/>
      <dgm:t>
        <a:bodyPr/>
        <a:lstStyle/>
        <a:p>
          <a:r>
            <a:rPr lang="en-US" sz="1600" b="1" i="0" dirty="0" smtClean="0"/>
            <a:t>Step 3 – Developmental review of RCE’s activities and impact</a:t>
          </a:r>
          <a:endParaRPr lang="en-US" sz="1600" i="0" dirty="0"/>
        </a:p>
      </dgm:t>
    </dgm:pt>
    <dgm:pt modelId="{9E3FFB76-973C-40AF-BCD8-15A8EB5E523D}" type="sibTrans" cxnId="{3A315FA8-55AF-40C7-9093-BABCF3899DBF}">
      <dgm:prSet/>
      <dgm:spPr/>
      <dgm:t>
        <a:bodyPr/>
        <a:lstStyle/>
        <a:p>
          <a:endParaRPr lang="en-US"/>
        </a:p>
      </dgm:t>
    </dgm:pt>
    <dgm:pt modelId="{0DFC6440-10D6-43B9-A4E6-3050DBCC3A06}" type="parTrans" cxnId="{3A315FA8-55AF-40C7-9093-BABCF3899DBF}">
      <dgm:prSet/>
      <dgm:spPr/>
      <dgm:t>
        <a:bodyPr/>
        <a:lstStyle/>
        <a:p>
          <a:endParaRPr lang="en-US"/>
        </a:p>
      </dgm:t>
    </dgm:pt>
    <dgm:pt modelId="{FC4792DE-C20E-4FAB-A816-A9F73CEBF41D}">
      <dgm:prSet phldrT="[Text]" custT="1"/>
      <dgm:spPr/>
      <dgm:t>
        <a:bodyPr/>
        <a:lstStyle/>
        <a:p>
          <a:r>
            <a:rPr lang="en-US" sz="1600" b="0" i="0" dirty="0" smtClean="0"/>
            <a:t>Better use of RCE resources and increased value of activities</a:t>
          </a:r>
          <a:endParaRPr lang="en-US" sz="1600" b="0" i="0" dirty="0"/>
        </a:p>
      </dgm:t>
    </dgm:pt>
    <dgm:pt modelId="{A307816E-82D1-42E8-B567-80BF4CFF4495}" type="parTrans" cxnId="{9D6FDFF4-6AB5-4C41-8B2A-DFCC133362BD}">
      <dgm:prSet/>
      <dgm:spPr/>
      <dgm:t>
        <a:bodyPr/>
        <a:lstStyle/>
        <a:p>
          <a:endParaRPr lang="en-US"/>
        </a:p>
      </dgm:t>
    </dgm:pt>
    <dgm:pt modelId="{117AC80E-7AC1-4446-8C49-D088F7E80CB5}" type="sibTrans" cxnId="{9D6FDFF4-6AB5-4C41-8B2A-DFCC133362BD}">
      <dgm:prSet/>
      <dgm:spPr/>
      <dgm:t>
        <a:bodyPr/>
        <a:lstStyle/>
        <a:p>
          <a:endParaRPr lang="en-US"/>
        </a:p>
      </dgm:t>
    </dgm:pt>
    <dgm:pt modelId="{268964DD-CDE1-4EC4-9A27-F4D1E0D0F66F}" type="pres">
      <dgm:prSet presAssocID="{DC9954AB-E5CE-4122-B3C8-BD794E0AD67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5841EDB-F1A1-4790-A3F3-6E3EB9262C97}" type="pres">
      <dgm:prSet presAssocID="{040E8E66-6CF9-4938-A5AF-F7A3EC922D88}" presName="horFlow" presStyleCnt="0"/>
      <dgm:spPr/>
    </dgm:pt>
    <dgm:pt modelId="{132DE86F-5962-46D0-95B9-BD4A1D7A3040}" type="pres">
      <dgm:prSet presAssocID="{040E8E66-6CF9-4938-A5AF-F7A3EC922D88}" presName="bigChev" presStyleLbl="node1" presStyleIdx="0" presStyleCnt="1" custScaleX="236276" custScaleY="238341" custLinFactX="11581" custLinFactNeighborX="100000"/>
      <dgm:spPr/>
      <dgm:t>
        <a:bodyPr/>
        <a:lstStyle/>
        <a:p>
          <a:endParaRPr lang="en-US"/>
        </a:p>
      </dgm:t>
    </dgm:pt>
    <dgm:pt modelId="{D9F27474-B626-4D87-8000-0D6C1E006A9F}" type="pres">
      <dgm:prSet presAssocID="{3BF52DCA-9E7D-4D77-B76B-B2BFE3A6CE63}" presName="parTrans" presStyleCnt="0"/>
      <dgm:spPr/>
    </dgm:pt>
    <dgm:pt modelId="{4300A296-0165-4690-8BF6-133E8D4D8CEB}" type="pres">
      <dgm:prSet presAssocID="{9E76E827-DE15-485E-8D29-AEC6BDBFE583}" presName="node" presStyleLbl="alignAccFollowNode1" presStyleIdx="0" presStyleCnt="3" custScaleX="305660" custScaleY="287158" custLinFactNeighborX="268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64977-FB97-4EAC-92D5-E45FEA504B22}" type="pres">
      <dgm:prSet presAssocID="{5B9710D2-D85E-4FD4-A766-7BAEC2027A02}" presName="sibTrans" presStyleCnt="0"/>
      <dgm:spPr/>
    </dgm:pt>
    <dgm:pt modelId="{371B0865-5EF0-47D0-AB8A-7DDB45DFF2B9}" type="pres">
      <dgm:prSet presAssocID="{2732662E-81CE-47B2-96ED-2D1121C0C3B9}" presName="node" presStyleLbl="alignAccFollowNode1" presStyleIdx="1" presStyleCnt="3" custScaleX="315271" custScaleY="268048" custLinFactX="-5108" custLinFactNeighborX="-100000" custLinFactNeighborY="-17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3D1F70-8E82-42C5-9800-408F880DC856}" type="pres">
      <dgm:prSet presAssocID="{AA9BA161-A4F6-4A4C-9215-9BA763835134}" presName="sibTrans" presStyleCnt="0"/>
      <dgm:spPr/>
    </dgm:pt>
    <dgm:pt modelId="{ED59F029-5792-4553-8DB5-5FCDFA395705}" type="pres">
      <dgm:prSet presAssocID="{FC4792DE-C20E-4FAB-A816-A9F73CEBF41D}" presName="node" presStyleLbl="alignAccFollowNode1" presStyleIdx="2" presStyleCnt="3" custScaleX="299085" custScaleY="279821" custLinFactX="-33862" custLinFactNeighborX="-100000" custLinFactNeighborY="30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47D1FB-DE2D-4C18-B8A9-8BB99558A55B}" type="presOf" srcId="{2732662E-81CE-47B2-96ED-2D1121C0C3B9}" destId="{371B0865-5EF0-47D0-AB8A-7DDB45DFF2B9}" srcOrd="0" destOrd="0" presId="urn:microsoft.com/office/officeart/2005/8/layout/lProcess3"/>
    <dgm:cxn modelId="{72DB9751-CA50-43F3-A20B-0EB527AD54A3}" type="presOf" srcId="{040E8E66-6CF9-4938-A5AF-F7A3EC922D88}" destId="{132DE86F-5962-46D0-95B9-BD4A1D7A3040}" srcOrd="0" destOrd="0" presId="urn:microsoft.com/office/officeart/2005/8/layout/lProcess3"/>
    <dgm:cxn modelId="{6C0F4F69-4518-4037-A8D8-B8A669A11FA0}" srcId="{040E8E66-6CF9-4938-A5AF-F7A3EC922D88}" destId="{9E76E827-DE15-485E-8D29-AEC6BDBFE583}" srcOrd="0" destOrd="0" parTransId="{3BF52DCA-9E7D-4D77-B76B-B2BFE3A6CE63}" sibTransId="{5B9710D2-D85E-4FD4-A766-7BAEC2027A02}"/>
    <dgm:cxn modelId="{3A315FA8-55AF-40C7-9093-BABCF3899DBF}" srcId="{DC9954AB-E5CE-4122-B3C8-BD794E0AD671}" destId="{040E8E66-6CF9-4938-A5AF-F7A3EC922D88}" srcOrd="0" destOrd="0" parTransId="{0DFC6440-10D6-43B9-A4E6-3050DBCC3A06}" sibTransId="{9E3FFB76-973C-40AF-BCD8-15A8EB5E523D}"/>
    <dgm:cxn modelId="{1633C9D9-8712-43A1-B028-32752A3F235D}" srcId="{040E8E66-6CF9-4938-A5AF-F7A3EC922D88}" destId="{2732662E-81CE-47B2-96ED-2D1121C0C3B9}" srcOrd="1" destOrd="0" parTransId="{71862F70-5BDF-46C1-B4AD-8CA9BFA5CB9A}" sibTransId="{AA9BA161-A4F6-4A4C-9215-9BA763835134}"/>
    <dgm:cxn modelId="{9D6FDFF4-6AB5-4C41-8B2A-DFCC133362BD}" srcId="{040E8E66-6CF9-4938-A5AF-F7A3EC922D88}" destId="{FC4792DE-C20E-4FAB-A816-A9F73CEBF41D}" srcOrd="2" destOrd="0" parTransId="{A307816E-82D1-42E8-B567-80BF4CFF4495}" sibTransId="{117AC80E-7AC1-4446-8C49-D088F7E80CB5}"/>
    <dgm:cxn modelId="{9894290C-5EC1-4D9E-8F5A-A819AC7A8173}" type="presOf" srcId="{FC4792DE-C20E-4FAB-A816-A9F73CEBF41D}" destId="{ED59F029-5792-4553-8DB5-5FCDFA395705}" srcOrd="0" destOrd="0" presId="urn:microsoft.com/office/officeart/2005/8/layout/lProcess3"/>
    <dgm:cxn modelId="{86325689-B449-4C8B-96FA-ED4D59C99265}" type="presOf" srcId="{DC9954AB-E5CE-4122-B3C8-BD794E0AD671}" destId="{268964DD-CDE1-4EC4-9A27-F4D1E0D0F66F}" srcOrd="0" destOrd="0" presId="urn:microsoft.com/office/officeart/2005/8/layout/lProcess3"/>
    <dgm:cxn modelId="{EA85927E-3B25-4929-86EC-6D337655ABF6}" type="presOf" srcId="{9E76E827-DE15-485E-8D29-AEC6BDBFE583}" destId="{4300A296-0165-4690-8BF6-133E8D4D8CEB}" srcOrd="0" destOrd="0" presId="urn:microsoft.com/office/officeart/2005/8/layout/lProcess3"/>
    <dgm:cxn modelId="{9BBA0A18-F9F6-4856-9854-89D5BAD8C5DE}" type="presParOf" srcId="{268964DD-CDE1-4EC4-9A27-F4D1E0D0F66F}" destId="{D5841EDB-F1A1-4790-A3F3-6E3EB9262C97}" srcOrd="0" destOrd="0" presId="urn:microsoft.com/office/officeart/2005/8/layout/lProcess3"/>
    <dgm:cxn modelId="{F0034213-834A-4957-8C08-6D09CA837E65}" type="presParOf" srcId="{D5841EDB-F1A1-4790-A3F3-6E3EB9262C97}" destId="{132DE86F-5962-46D0-95B9-BD4A1D7A3040}" srcOrd="0" destOrd="0" presId="urn:microsoft.com/office/officeart/2005/8/layout/lProcess3"/>
    <dgm:cxn modelId="{20571370-6AF1-44B7-86AA-4A41C38CCA91}" type="presParOf" srcId="{D5841EDB-F1A1-4790-A3F3-6E3EB9262C97}" destId="{D9F27474-B626-4D87-8000-0D6C1E006A9F}" srcOrd="1" destOrd="0" presId="urn:microsoft.com/office/officeart/2005/8/layout/lProcess3"/>
    <dgm:cxn modelId="{B8BD1EB1-43F6-47B4-9E47-DFF37904A376}" type="presParOf" srcId="{D5841EDB-F1A1-4790-A3F3-6E3EB9262C97}" destId="{4300A296-0165-4690-8BF6-133E8D4D8CEB}" srcOrd="2" destOrd="0" presId="urn:microsoft.com/office/officeart/2005/8/layout/lProcess3"/>
    <dgm:cxn modelId="{E0DCBAF8-C4B7-4E26-8944-D9C35882C26E}" type="presParOf" srcId="{D5841EDB-F1A1-4790-A3F3-6E3EB9262C97}" destId="{ED464977-FB97-4EAC-92D5-E45FEA504B22}" srcOrd="3" destOrd="0" presId="urn:microsoft.com/office/officeart/2005/8/layout/lProcess3"/>
    <dgm:cxn modelId="{0DB90E18-3332-4714-8CDB-806C00C49DE7}" type="presParOf" srcId="{D5841EDB-F1A1-4790-A3F3-6E3EB9262C97}" destId="{371B0865-5EF0-47D0-AB8A-7DDB45DFF2B9}" srcOrd="4" destOrd="0" presId="urn:microsoft.com/office/officeart/2005/8/layout/lProcess3"/>
    <dgm:cxn modelId="{2CB15B00-A50E-4958-9954-DC71379B1D69}" type="presParOf" srcId="{D5841EDB-F1A1-4790-A3F3-6E3EB9262C97}" destId="{7D3D1F70-8E82-42C5-9800-408F880DC856}" srcOrd="5" destOrd="0" presId="urn:microsoft.com/office/officeart/2005/8/layout/lProcess3"/>
    <dgm:cxn modelId="{923947D7-E1B5-4909-8A3C-9ECE9D139009}" type="presParOf" srcId="{D5841EDB-F1A1-4790-A3F3-6E3EB9262C97}" destId="{ED59F029-5792-4553-8DB5-5FCDFA395705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C9954AB-E5CE-4122-B3C8-BD794E0AD671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BE079EA-2BF9-47E5-B12D-B92E4910FFFE}">
      <dgm:prSet phldrT="[Text]" custT="1"/>
      <dgm:spPr/>
      <dgm:t>
        <a:bodyPr/>
        <a:lstStyle/>
        <a:p>
          <a:r>
            <a:rPr lang="en-US" sz="1600" b="1" i="0" dirty="0" smtClean="0"/>
            <a:t>Step 4 – Developmental review of learning, impact and strategy</a:t>
          </a:r>
          <a:endParaRPr lang="en-US" sz="1600" b="0" i="0" dirty="0"/>
        </a:p>
      </dgm:t>
    </dgm:pt>
    <dgm:pt modelId="{0D6E33A9-49B0-4D64-8906-809B4187BA3A}" type="parTrans" cxnId="{08A92D9B-DEB0-4B90-8460-F04E6998CF01}">
      <dgm:prSet/>
      <dgm:spPr/>
      <dgm:t>
        <a:bodyPr/>
        <a:lstStyle/>
        <a:p>
          <a:endParaRPr lang="en-US"/>
        </a:p>
      </dgm:t>
    </dgm:pt>
    <dgm:pt modelId="{12606EBE-E46D-49B8-8DD9-4A4C0BBE9A36}" type="sibTrans" cxnId="{08A92D9B-DEB0-4B90-8460-F04E6998CF01}">
      <dgm:prSet/>
      <dgm:spPr/>
      <dgm:t>
        <a:bodyPr/>
        <a:lstStyle/>
        <a:p>
          <a:endParaRPr lang="en-US"/>
        </a:p>
      </dgm:t>
    </dgm:pt>
    <dgm:pt modelId="{AD63A811-9777-48BC-AF5E-AFBD49C3957D}">
      <dgm:prSet phldrT="[Text]" custT="1"/>
      <dgm:spPr/>
      <dgm:t>
        <a:bodyPr/>
        <a:lstStyle/>
        <a:p>
          <a:r>
            <a:rPr lang="en-US" sz="1800" b="0" i="0" dirty="0" smtClean="0"/>
            <a:t>RCE focus areas, partnerships, capacity</a:t>
          </a:r>
          <a:endParaRPr lang="en-US" sz="1800" b="0" i="0" dirty="0"/>
        </a:p>
      </dgm:t>
    </dgm:pt>
    <dgm:pt modelId="{9E739652-E16E-4E25-B9D3-CA8364CA5875}" type="parTrans" cxnId="{03075716-48CC-4659-B917-691ACAF258E6}">
      <dgm:prSet/>
      <dgm:spPr/>
      <dgm:t>
        <a:bodyPr/>
        <a:lstStyle/>
        <a:p>
          <a:endParaRPr lang="en-US"/>
        </a:p>
      </dgm:t>
    </dgm:pt>
    <dgm:pt modelId="{F6C7EBB6-C669-4979-8A39-E4541CB792EC}" type="sibTrans" cxnId="{03075716-48CC-4659-B917-691ACAF258E6}">
      <dgm:prSet/>
      <dgm:spPr/>
      <dgm:t>
        <a:bodyPr/>
        <a:lstStyle/>
        <a:p>
          <a:endParaRPr lang="en-US"/>
        </a:p>
      </dgm:t>
    </dgm:pt>
    <dgm:pt modelId="{BA33A81D-77A1-4BA1-801B-87E6916E2B0A}">
      <dgm:prSet phldrT="[Text]" custT="1"/>
      <dgm:spPr/>
      <dgm:t>
        <a:bodyPr/>
        <a:lstStyle/>
        <a:p>
          <a:r>
            <a:rPr lang="en-US" sz="1800" b="0" i="0" dirty="0" smtClean="0"/>
            <a:t>Co-production of new knowledge to better steer sustainable ways of being</a:t>
          </a:r>
          <a:endParaRPr lang="en-US" sz="1800" b="0" i="0" dirty="0"/>
        </a:p>
      </dgm:t>
    </dgm:pt>
    <dgm:pt modelId="{24FE134E-E2B5-4C9C-85D3-34CBCB44ED29}" type="parTrans" cxnId="{4D74D0A4-DCC5-46B2-9B5D-91994A62608B}">
      <dgm:prSet/>
      <dgm:spPr/>
      <dgm:t>
        <a:bodyPr/>
        <a:lstStyle/>
        <a:p>
          <a:endParaRPr lang="en-US"/>
        </a:p>
      </dgm:t>
    </dgm:pt>
    <dgm:pt modelId="{4F07A353-E525-4EB4-9C0D-1D98B1B79B03}" type="sibTrans" cxnId="{4D74D0A4-DCC5-46B2-9B5D-91994A62608B}">
      <dgm:prSet/>
      <dgm:spPr/>
      <dgm:t>
        <a:bodyPr/>
        <a:lstStyle/>
        <a:p>
          <a:endParaRPr lang="en-US"/>
        </a:p>
      </dgm:t>
    </dgm:pt>
    <dgm:pt modelId="{4B7317CE-25EC-4939-8703-F5A63C7E8659}">
      <dgm:prSet phldrT="[Text]" custT="1"/>
      <dgm:spPr/>
      <dgm:t>
        <a:bodyPr/>
        <a:lstStyle/>
        <a:p>
          <a:r>
            <a:rPr lang="en-US" sz="1800" b="0" i="0" dirty="0" smtClean="0"/>
            <a:t>Collaborative actions</a:t>
          </a:r>
          <a:endParaRPr lang="en-US" sz="1800" b="0" i="0" dirty="0"/>
        </a:p>
      </dgm:t>
    </dgm:pt>
    <dgm:pt modelId="{C9B14A53-D239-4F77-8B41-48617C72B17B}" type="parTrans" cxnId="{3D1DE64B-DD5D-4005-848E-3BF270C0DA64}">
      <dgm:prSet/>
      <dgm:spPr/>
      <dgm:t>
        <a:bodyPr/>
        <a:lstStyle/>
        <a:p>
          <a:endParaRPr lang="en-US"/>
        </a:p>
      </dgm:t>
    </dgm:pt>
    <dgm:pt modelId="{3D36A4CC-A860-412F-999B-A2BDE6893C65}" type="sibTrans" cxnId="{3D1DE64B-DD5D-4005-848E-3BF270C0DA64}">
      <dgm:prSet/>
      <dgm:spPr/>
      <dgm:t>
        <a:bodyPr/>
        <a:lstStyle/>
        <a:p>
          <a:endParaRPr lang="en-US"/>
        </a:p>
      </dgm:t>
    </dgm:pt>
    <dgm:pt modelId="{268964DD-CDE1-4EC4-9A27-F4D1E0D0F66F}" type="pres">
      <dgm:prSet presAssocID="{DC9954AB-E5CE-4122-B3C8-BD794E0AD67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E2DD953-B079-4197-8251-D78FFF804CD3}" type="pres">
      <dgm:prSet presAssocID="{1BE079EA-2BF9-47E5-B12D-B92E4910FFFE}" presName="horFlow" presStyleCnt="0"/>
      <dgm:spPr/>
    </dgm:pt>
    <dgm:pt modelId="{A5E5F3E3-E5D9-4848-BDB8-F168BCC1B41B}" type="pres">
      <dgm:prSet presAssocID="{1BE079EA-2BF9-47E5-B12D-B92E4910FFFE}" presName="bigChev" presStyleLbl="node1" presStyleIdx="0" presStyleCnt="1" custScaleX="281288" custScaleY="215021"/>
      <dgm:spPr/>
      <dgm:t>
        <a:bodyPr/>
        <a:lstStyle/>
        <a:p>
          <a:endParaRPr lang="en-US"/>
        </a:p>
      </dgm:t>
    </dgm:pt>
    <dgm:pt modelId="{1F3DB0DE-E3A8-4DC4-A8B5-A6FA6451319F}" type="pres">
      <dgm:prSet presAssocID="{9E739652-E16E-4E25-B9D3-CA8364CA5875}" presName="parTrans" presStyleCnt="0"/>
      <dgm:spPr/>
    </dgm:pt>
    <dgm:pt modelId="{172D0A77-5A5E-4E4E-9C25-E71BF32CF493}" type="pres">
      <dgm:prSet presAssocID="{AD63A811-9777-48BC-AF5E-AFBD49C3957D}" presName="node" presStyleLbl="alignAccFollowNode1" presStyleIdx="0" presStyleCnt="3" custScaleX="289904" custScaleY="258389" custLinFactX="-9455" custLinFactNeighborX="-100000" custLinFactNeighborY="65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C8C626-FEF1-4B2B-95C0-F73076781ADC}" type="pres">
      <dgm:prSet presAssocID="{F6C7EBB6-C669-4979-8A39-E4541CB792EC}" presName="sibTrans" presStyleCnt="0"/>
      <dgm:spPr/>
    </dgm:pt>
    <dgm:pt modelId="{88E66E0D-0F3D-41A0-BB0C-AF705D082409}" type="pres">
      <dgm:prSet presAssocID="{BA33A81D-77A1-4BA1-801B-87E6916E2B0A}" presName="node" presStyleLbl="alignAccFollowNode1" presStyleIdx="1" presStyleCnt="3" custScaleX="376478" custScaleY="255885" custLinFactX="-37880" custLinFactNeighborX="-100000" custLinFactNeighborY="88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33942A-C9F6-409E-9C17-2BBB56C1751A}" type="pres">
      <dgm:prSet presAssocID="{4F07A353-E525-4EB4-9C0D-1D98B1B79B03}" presName="sibTrans" presStyleCnt="0"/>
      <dgm:spPr/>
    </dgm:pt>
    <dgm:pt modelId="{498A945B-1DD3-4922-B2ED-870D548797CE}" type="pres">
      <dgm:prSet presAssocID="{4B7317CE-25EC-4939-8703-F5A63C7E8659}" presName="node" presStyleLbl="alignAccFollowNode1" presStyleIdx="2" presStyleCnt="3" custScaleX="301587" custScaleY="279998" custLinFactX="-55075" custLinFactNeighborX="-100000" custLinFactNeighborY="128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1DE64B-DD5D-4005-848E-3BF270C0DA64}" srcId="{1BE079EA-2BF9-47E5-B12D-B92E4910FFFE}" destId="{4B7317CE-25EC-4939-8703-F5A63C7E8659}" srcOrd="2" destOrd="0" parTransId="{C9B14A53-D239-4F77-8B41-48617C72B17B}" sibTransId="{3D36A4CC-A860-412F-999B-A2BDE6893C65}"/>
    <dgm:cxn modelId="{46617A42-6E54-4286-B2CD-68BAB0CF377A}" type="presOf" srcId="{DC9954AB-E5CE-4122-B3C8-BD794E0AD671}" destId="{268964DD-CDE1-4EC4-9A27-F4D1E0D0F66F}" srcOrd="0" destOrd="0" presId="urn:microsoft.com/office/officeart/2005/8/layout/lProcess3"/>
    <dgm:cxn modelId="{FC3173B0-D405-4BD1-9EF8-5BCAAEE5C9A8}" type="presOf" srcId="{4B7317CE-25EC-4939-8703-F5A63C7E8659}" destId="{498A945B-1DD3-4922-B2ED-870D548797CE}" srcOrd="0" destOrd="0" presId="urn:microsoft.com/office/officeart/2005/8/layout/lProcess3"/>
    <dgm:cxn modelId="{B410EA6D-4FAA-4C94-93B5-CD3FBF2063EF}" type="presOf" srcId="{1BE079EA-2BF9-47E5-B12D-B92E4910FFFE}" destId="{A5E5F3E3-E5D9-4848-BDB8-F168BCC1B41B}" srcOrd="0" destOrd="0" presId="urn:microsoft.com/office/officeart/2005/8/layout/lProcess3"/>
    <dgm:cxn modelId="{6CC58868-C19D-4AB5-9B67-D616F053DE7D}" type="presOf" srcId="{AD63A811-9777-48BC-AF5E-AFBD49C3957D}" destId="{172D0A77-5A5E-4E4E-9C25-E71BF32CF493}" srcOrd="0" destOrd="0" presId="urn:microsoft.com/office/officeart/2005/8/layout/lProcess3"/>
    <dgm:cxn modelId="{08A92D9B-DEB0-4B90-8460-F04E6998CF01}" srcId="{DC9954AB-E5CE-4122-B3C8-BD794E0AD671}" destId="{1BE079EA-2BF9-47E5-B12D-B92E4910FFFE}" srcOrd="0" destOrd="0" parTransId="{0D6E33A9-49B0-4D64-8906-809B4187BA3A}" sibTransId="{12606EBE-E46D-49B8-8DD9-4A4C0BBE9A36}"/>
    <dgm:cxn modelId="{03075716-48CC-4659-B917-691ACAF258E6}" srcId="{1BE079EA-2BF9-47E5-B12D-B92E4910FFFE}" destId="{AD63A811-9777-48BC-AF5E-AFBD49C3957D}" srcOrd="0" destOrd="0" parTransId="{9E739652-E16E-4E25-B9D3-CA8364CA5875}" sibTransId="{F6C7EBB6-C669-4979-8A39-E4541CB792EC}"/>
    <dgm:cxn modelId="{4D74D0A4-DCC5-46B2-9B5D-91994A62608B}" srcId="{1BE079EA-2BF9-47E5-B12D-B92E4910FFFE}" destId="{BA33A81D-77A1-4BA1-801B-87E6916E2B0A}" srcOrd="1" destOrd="0" parTransId="{24FE134E-E2B5-4C9C-85D3-34CBCB44ED29}" sibTransId="{4F07A353-E525-4EB4-9C0D-1D98B1B79B03}"/>
    <dgm:cxn modelId="{65C0BA19-5D5D-40D8-9A65-0976245E3A15}" type="presOf" srcId="{BA33A81D-77A1-4BA1-801B-87E6916E2B0A}" destId="{88E66E0D-0F3D-41A0-BB0C-AF705D082409}" srcOrd="0" destOrd="0" presId="urn:microsoft.com/office/officeart/2005/8/layout/lProcess3"/>
    <dgm:cxn modelId="{2459B6BF-77A9-4EBA-AA4C-767F4030A118}" type="presParOf" srcId="{268964DD-CDE1-4EC4-9A27-F4D1E0D0F66F}" destId="{2E2DD953-B079-4197-8251-D78FFF804CD3}" srcOrd="0" destOrd="0" presId="urn:microsoft.com/office/officeart/2005/8/layout/lProcess3"/>
    <dgm:cxn modelId="{FE682F8D-EEB1-4225-802E-482D7D88F601}" type="presParOf" srcId="{2E2DD953-B079-4197-8251-D78FFF804CD3}" destId="{A5E5F3E3-E5D9-4848-BDB8-F168BCC1B41B}" srcOrd="0" destOrd="0" presId="urn:microsoft.com/office/officeart/2005/8/layout/lProcess3"/>
    <dgm:cxn modelId="{6A4A516C-7091-40AC-9DF1-7F24446F0CE5}" type="presParOf" srcId="{2E2DD953-B079-4197-8251-D78FFF804CD3}" destId="{1F3DB0DE-E3A8-4DC4-A8B5-A6FA6451319F}" srcOrd="1" destOrd="0" presId="urn:microsoft.com/office/officeart/2005/8/layout/lProcess3"/>
    <dgm:cxn modelId="{358C1736-AFA2-46A4-89F9-FB21DF40BDA7}" type="presParOf" srcId="{2E2DD953-B079-4197-8251-D78FFF804CD3}" destId="{172D0A77-5A5E-4E4E-9C25-E71BF32CF493}" srcOrd="2" destOrd="0" presId="urn:microsoft.com/office/officeart/2005/8/layout/lProcess3"/>
    <dgm:cxn modelId="{48CF70B6-3D4C-447E-A7E7-D8E203A8C070}" type="presParOf" srcId="{2E2DD953-B079-4197-8251-D78FFF804CD3}" destId="{DAC8C626-FEF1-4B2B-95C0-F73076781ADC}" srcOrd="3" destOrd="0" presId="urn:microsoft.com/office/officeart/2005/8/layout/lProcess3"/>
    <dgm:cxn modelId="{2AD3EC7D-27D7-4751-9538-EC2A5183D02A}" type="presParOf" srcId="{2E2DD953-B079-4197-8251-D78FFF804CD3}" destId="{88E66E0D-0F3D-41A0-BB0C-AF705D082409}" srcOrd="4" destOrd="0" presId="urn:microsoft.com/office/officeart/2005/8/layout/lProcess3"/>
    <dgm:cxn modelId="{CE066798-6CB1-44FD-980D-FA71FE9845B1}" type="presParOf" srcId="{2E2DD953-B079-4197-8251-D78FFF804CD3}" destId="{CA33942A-C9F6-409E-9C17-2BBB56C1751A}" srcOrd="5" destOrd="0" presId="urn:microsoft.com/office/officeart/2005/8/layout/lProcess3"/>
    <dgm:cxn modelId="{0A9B83A4-E688-4452-842D-5E1FCA7C9737}" type="presParOf" srcId="{2E2DD953-B079-4197-8251-D78FFF804CD3}" destId="{498A945B-1DD3-4922-B2ED-870D548797CE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C9954AB-E5CE-4122-B3C8-BD794E0AD671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C96BD4-85A2-4A38-A4DE-F2ECB229C1C1}">
      <dgm:prSet custT="1"/>
      <dgm:spPr/>
      <dgm:t>
        <a:bodyPr/>
        <a:lstStyle/>
        <a:p>
          <a:r>
            <a:rPr lang="en-US" sz="1800" b="1" i="0" dirty="0" smtClean="0"/>
            <a:t>Step 5 – Appreciative / developmental review of networking</a:t>
          </a:r>
          <a:endParaRPr lang="en-US" sz="1800" b="1" i="0" dirty="0"/>
        </a:p>
      </dgm:t>
    </dgm:pt>
    <dgm:pt modelId="{C4742141-7883-48F8-8842-82741255CF2F}" type="parTrans" cxnId="{4BDE5A49-A295-47F3-8BCF-CB9F40F42BD7}">
      <dgm:prSet/>
      <dgm:spPr/>
      <dgm:t>
        <a:bodyPr/>
        <a:lstStyle/>
        <a:p>
          <a:endParaRPr lang="en-US"/>
        </a:p>
      </dgm:t>
    </dgm:pt>
    <dgm:pt modelId="{A238ED59-47E2-42DE-B117-4132E1D90324}" type="sibTrans" cxnId="{4BDE5A49-A295-47F3-8BCF-CB9F40F42BD7}">
      <dgm:prSet/>
      <dgm:spPr/>
      <dgm:t>
        <a:bodyPr/>
        <a:lstStyle/>
        <a:p>
          <a:endParaRPr lang="en-US"/>
        </a:p>
      </dgm:t>
    </dgm:pt>
    <dgm:pt modelId="{14A6FE59-115E-4936-A8D3-E9FA7E494A57}">
      <dgm:prSet custT="1"/>
      <dgm:spPr/>
      <dgm:t>
        <a:bodyPr/>
        <a:lstStyle/>
        <a:p>
          <a:r>
            <a:rPr lang="en-US" sz="1800" dirty="0" smtClean="0"/>
            <a:t>Networking with the Service Centre, other RCEs, and networks</a:t>
          </a:r>
          <a:endParaRPr lang="en-US" sz="1800" b="1" i="1" dirty="0"/>
        </a:p>
      </dgm:t>
    </dgm:pt>
    <dgm:pt modelId="{1D469E7F-A38B-4479-908B-53A43B0F79E2}" type="parTrans" cxnId="{38604A18-0FB2-4DBF-B229-E9E7EC732CB3}">
      <dgm:prSet/>
      <dgm:spPr/>
      <dgm:t>
        <a:bodyPr/>
        <a:lstStyle/>
        <a:p>
          <a:endParaRPr lang="en-US"/>
        </a:p>
      </dgm:t>
    </dgm:pt>
    <dgm:pt modelId="{61976D01-6345-4C7A-95C4-AACCBFC12FB5}" type="sibTrans" cxnId="{38604A18-0FB2-4DBF-B229-E9E7EC732CB3}">
      <dgm:prSet/>
      <dgm:spPr/>
      <dgm:t>
        <a:bodyPr/>
        <a:lstStyle/>
        <a:p>
          <a:endParaRPr lang="en-US"/>
        </a:p>
      </dgm:t>
    </dgm:pt>
    <dgm:pt modelId="{7022C120-B6BD-45BD-8C10-DE6C1D7F33C4}">
      <dgm:prSet custT="1"/>
      <dgm:spPr/>
      <dgm:t>
        <a:bodyPr/>
        <a:lstStyle/>
        <a:p>
          <a:r>
            <a:rPr lang="en-US" sz="1800" b="0" i="0" dirty="0" smtClean="0"/>
            <a:t>Understanding of how external network engagement supports the work of the RCE partnership</a:t>
          </a:r>
          <a:endParaRPr lang="en-US" sz="1800" b="0" i="0" dirty="0"/>
        </a:p>
      </dgm:t>
    </dgm:pt>
    <dgm:pt modelId="{76AE3164-10E9-46ED-B7DC-049417B65B4B}" type="sibTrans" cxnId="{3B5AD671-20DB-4713-A3A1-04BF89ADF5CD}">
      <dgm:prSet/>
      <dgm:spPr/>
      <dgm:t>
        <a:bodyPr/>
        <a:lstStyle/>
        <a:p>
          <a:endParaRPr lang="en-US"/>
        </a:p>
      </dgm:t>
    </dgm:pt>
    <dgm:pt modelId="{920A4F06-20E2-4971-A6E1-3D77149600CB}" type="parTrans" cxnId="{3B5AD671-20DB-4713-A3A1-04BF89ADF5CD}">
      <dgm:prSet/>
      <dgm:spPr/>
      <dgm:t>
        <a:bodyPr/>
        <a:lstStyle/>
        <a:p>
          <a:endParaRPr lang="en-US"/>
        </a:p>
      </dgm:t>
    </dgm:pt>
    <dgm:pt modelId="{D48629DB-B5AF-48B8-8A97-8BCD4632100D}">
      <dgm:prSet custT="1"/>
      <dgm:spPr/>
      <dgm:t>
        <a:bodyPr/>
        <a:lstStyle/>
        <a:p>
          <a:r>
            <a:rPr lang="en-US" sz="1800" b="0" i="0" dirty="0" smtClean="0"/>
            <a:t>Collaborations with other RCEs and the Service Centre</a:t>
          </a:r>
          <a:endParaRPr lang="en-US" sz="1800" b="0" i="0" dirty="0"/>
        </a:p>
      </dgm:t>
    </dgm:pt>
    <dgm:pt modelId="{94094550-C2F8-4495-BCB0-B04E412D668B}" type="parTrans" cxnId="{104C81AC-9289-474F-B98E-97BCF6ABEC1C}">
      <dgm:prSet/>
      <dgm:spPr/>
      <dgm:t>
        <a:bodyPr/>
        <a:lstStyle/>
        <a:p>
          <a:endParaRPr lang="en-US"/>
        </a:p>
      </dgm:t>
    </dgm:pt>
    <dgm:pt modelId="{8700A819-AAC8-4D7A-ACF8-C5638B9A9469}" type="sibTrans" cxnId="{104C81AC-9289-474F-B98E-97BCF6ABEC1C}">
      <dgm:prSet/>
      <dgm:spPr/>
      <dgm:t>
        <a:bodyPr/>
        <a:lstStyle/>
        <a:p>
          <a:endParaRPr lang="en-US"/>
        </a:p>
      </dgm:t>
    </dgm:pt>
    <dgm:pt modelId="{268964DD-CDE1-4EC4-9A27-F4D1E0D0F66F}" type="pres">
      <dgm:prSet presAssocID="{DC9954AB-E5CE-4122-B3C8-BD794E0AD67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91670FF-0CBE-4C7A-8740-9592E6E3F36B}" type="pres">
      <dgm:prSet presAssocID="{FCC96BD4-85A2-4A38-A4DE-F2ECB229C1C1}" presName="horFlow" presStyleCnt="0"/>
      <dgm:spPr/>
    </dgm:pt>
    <dgm:pt modelId="{237B9B94-73CC-4B43-9FE5-857483578753}" type="pres">
      <dgm:prSet presAssocID="{FCC96BD4-85A2-4A38-A4DE-F2ECB229C1C1}" presName="bigChev" presStyleLbl="node1" presStyleIdx="0" presStyleCnt="1" custScaleX="103563" custLinFactNeighborX="28344"/>
      <dgm:spPr/>
      <dgm:t>
        <a:bodyPr/>
        <a:lstStyle/>
        <a:p>
          <a:endParaRPr lang="en-US"/>
        </a:p>
      </dgm:t>
    </dgm:pt>
    <dgm:pt modelId="{174147EF-79CB-4715-87CF-BBCCAD4B94F5}" type="pres">
      <dgm:prSet presAssocID="{1D469E7F-A38B-4479-908B-53A43B0F79E2}" presName="parTrans" presStyleCnt="0"/>
      <dgm:spPr/>
    </dgm:pt>
    <dgm:pt modelId="{6E5EC889-67C5-4FFE-9A7B-50ABF5955176}" type="pres">
      <dgm:prSet presAssocID="{14A6FE59-115E-4936-A8D3-E9FA7E494A57}" presName="node" presStyleLbl="alignAccFollowNode1" presStyleIdx="0" presStyleCnt="3" custScaleX="108124" custScaleY="111267" custLinFactNeighborX="237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2104CD-FD39-4A39-83F8-338F9CCADBFB}" type="pres">
      <dgm:prSet presAssocID="{61976D01-6345-4C7A-95C4-AACCBFC12FB5}" presName="sibTrans" presStyleCnt="0"/>
      <dgm:spPr/>
    </dgm:pt>
    <dgm:pt modelId="{C45D4E41-1CAA-46EC-98EC-A1262BCAD21C}" type="pres">
      <dgm:prSet presAssocID="{7022C120-B6BD-45BD-8C10-DE6C1D7F33C4}" presName="node" presStyleLbl="alignAccFollowNode1" presStyleIdx="1" presStyleCnt="3" custScaleX="136349" custScaleY="1193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CC72BA-75D5-4BD8-805F-C2414B15207D}" type="pres">
      <dgm:prSet presAssocID="{76AE3164-10E9-46ED-B7DC-049417B65B4B}" presName="sibTrans" presStyleCnt="0"/>
      <dgm:spPr/>
    </dgm:pt>
    <dgm:pt modelId="{CFE00BE2-D369-4059-BF42-3FC5C425804D}" type="pres">
      <dgm:prSet presAssocID="{D48629DB-B5AF-48B8-8A97-8BCD4632100D}" presName="node" presStyleLbl="alignAccFollowNode1" presStyleIdx="2" presStyleCnt="3" custScaleX="110231" custScaleY="115114" custLinFactNeighborX="-31231" custLinFactNeighborY="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4D85EC-D2A8-48D1-A55D-EF1B4FDF24BE}" type="presOf" srcId="{FCC96BD4-85A2-4A38-A4DE-F2ECB229C1C1}" destId="{237B9B94-73CC-4B43-9FE5-857483578753}" srcOrd="0" destOrd="0" presId="urn:microsoft.com/office/officeart/2005/8/layout/lProcess3"/>
    <dgm:cxn modelId="{4BDE5A49-A295-47F3-8BCF-CB9F40F42BD7}" srcId="{DC9954AB-E5CE-4122-B3C8-BD794E0AD671}" destId="{FCC96BD4-85A2-4A38-A4DE-F2ECB229C1C1}" srcOrd="0" destOrd="0" parTransId="{C4742141-7883-48F8-8842-82741255CF2F}" sibTransId="{A238ED59-47E2-42DE-B117-4132E1D90324}"/>
    <dgm:cxn modelId="{104C81AC-9289-474F-B98E-97BCF6ABEC1C}" srcId="{FCC96BD4-85A2-4A38-A4DE-F2ECB229C1C1}" destId="{D48629DB-B5AF-48B8-8A97-8BCD4632100D}" srcOrd="2" destOrd="0" parTransId="{94094550-C2F8-4495-BCB0-B04E412D668B}" sibTransId="{8700A819-AAC8-4D7A-ACF8-C5638B9A9469}"/>
    <dgm:cxn modelId="{3B5AD671-20DB-4713-A3A1-04BF89ADF5CD}" srcId="{FCC96BD4-85A2-4A38-A4DE-F2ECB229C1C1}" destId="{7022C120-B6BD-45BD-8C10-DE6C1D7F33C4}" srcOrd="1" destOrd="0" parTransId="{920A4F06-20E2-4971-A6E1-3D77149600CB}" sibTransId="{76AE3164-10E9-46ED-B7DC-049417B65B4B}"/>
    <dgm:cxn modelId="{38604A18-0FB2-4DBF-B229-E9E7EC732CB3}" srcId="{FCC96BD4-85A2-4A38-A4DE-F2ECB229C1C1}" destId="{14A6FE59-115E-4936-A8D3-E9FA7E494A57}" srcOrd="0" destOrd="0" parTransId="{1D469E7F-A38B-4479-908B-53A43B0F79E2}" sibTransId="{61976D01-6345-4C7A-95C4-AACCBFC12FB5}"/>
    <dgm:cxn modelId="{4B83AA60-22C8-4EE6-A554-34F922EF76D9}" type="presOf" srcId="{DC9954AB-E5CE-4122-B3C8-BD794E0AD671}" destId="{268964DD-CDE1-4EC4-9A27-F4D1E0D0F66F}" srcOrd="0" destOrd="0" presId="urn:microsoft.com/office/officeart/2005/8/layout/lProcess3"/>
    <dgm:cxn modelId="{F0D52CEE-520E-4AAB-A687-0B3988807FFD}" type="presOf" srcId="{14A6FE59-115E-4936-A8D3-E9FA7E494A57}" destId="{6E5EC889-67C5-4FFE-9A7B-50ABF5955176}" srcOrd="0" destOrd="0" presId="urn:microsoft.com/office/officeart/2005/8/layout/lProcess3"/>
    <dgm:cxn modelId="{E0B676AA-33B7-4CAD-B629-3A8A4AEF298B}" type="presOf" srcId="{7022C120-B6BD-45BD-8C10-DE6C1D7F33C4}" destId="{C45D4E41-1CAA-46EC-98EC-A1262BCAD21C}" srcOrd="0" destOrd="0" presId="urn:microsoft.com/office/officeart/2005/8/layout/lProcess3"/>
    <dgm:cxn modelId="{BC8D9733-D13C-4643-A88D-B75997E72742}" type="presOf" srcId="{D48629DB-B5AF-48B8-8A97-8BCD4632100D}" destId="{CFE00BE2-D369-4059-BF42-3FC5C425804D}" srcOrd="0" destOrd="0" presId="urn:microsoft.com/office/officeart/2005/8/layout/lProcess3"/>
    <dgm:cxn modelId="{F9370DAB-7E02-45FB-A1F2-A3D8EFB8D277}" type="presParOf" srcId="{268964DD-CDE1-4EC4-9A27-F4D1E0D0F66F}" destId="{E91670FF-0CBE-4C7A-8740-9592E6E3F36B}" srcOrd="0" destOrd="0" presId="urn:microsoft.com/office/officeart/2005/8/layout/lProcess3"/>
    <dgm:cxn modelId="{E0A4D6F7-AECA-4AEF-B7EF-977AD1043B4D}" type="presParOf" srcId="{E91670FF-0CBE-4C7A-8740-9592E6E3F36B}" destId="{237B9B94-73CC-4B43-9FE5-857483578753}" srcOrd="0" destOrd="0" presId="urn:microsoft.com/office/officeart/2005/8/layout/lProcess3"/>
    <dgm:cxn modelId="{78B36E85-ED09-4B4E-9349-AC76A7C95E00}" type="presParOf" srcId="{E91670FF-0CBE-4C7A-8740-9592E6E3F36B}" destId="{174147EF-79CB-4715-87CF-BBCCAD4B94F5}" srcOrd="1" destOrd="0" presId="urn:microsoft.com/office/officeart/2005/8/layout/lProcess3"/>
    <dgm:cxn modelId="{4EFDDD68-60FB-4AB0-99FF-03B43A95775D}" type="presParOf" srcId="{E91670FF-0CBE-4C7A-8740-9592E6E3F36B}" destId="{6E5EC889-67C5-4FFE-9A7B-50ABF5955176}" srcOrd="2" destOrd="0" presId="urn:microsoft.com/office/officeart/2005/8/layout/lProcess3"/>
    <dgm:cxn modelId="{07E9ECD3-A7B2-4FEB-BA42-58DD388B4731}" type="presParOf" srcId="{E91670FF-0CBE-4C7A-8740-9592E6E3F36B}" destId="{C12104CD-FD39-4A39-83F8-338F9CCADBFB}" srcOrd="3" destOrd="0" presId="urn:microsoft.com/office/officeart/2005/8/layout/lProcess3"/>
    <dgm:cxn modelId="{F920F5EB-0081-4D09-8010-6AFB6EEBDE75}" type="presParOf" srcId="{E91670FF-0CBE-4C7A-8740-9592E6E3F36B}" destId="{C45D4E41-1CAA-46EC-98EC-A1262BCAD21C}" srcOrd="4" destOrd="0" presId="urn:microsoft.com/office/officeart/2005/8/layout/lProcess3"/>
    <dgm:cxn modelId="{7B55704A-CCC6-46D8-B6B3-50B968455801}" type="presParOf" srcId="{E91670FF-0CBE-4C7A-8740-9592E6E3F36B}" destId="{41CC72BA-75D5-4BD8-805F-C2414B15207D}" srcOrd="5" destOrd="0" presId="urn:microsoft.com/office/officeart/2005/8/layout/lProcess3"/>
    <dgm:cxn modelId="{4CBD1426-6EF2-46E1-813E-6AF5F16B916E}" type="presParOf" srcId="{E91670FF-0CBE-4C7A-8740-9592E6E3F36B}" destId="{CFE00BE2-D369-4059-BF42-3FC5C425804D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C9954AB-E5CE-4122-B3C8-BD794E0AD671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079FA25-4513-42C7-9FC6-54C20F05B802}">
      <dgm:prSet custT="1"/>
      <dgm:spPr/>
      <dgm:t>
        <a:bodyPr/>
        <a:lstStyle/>
        <a:p>
          <a:r>
            <a:rPr lang="en-US" sz="2000" b="1" i="0" dirty="0" smtClean="0"/>
            <a:t>Step 6 – Review of value creation</a:t>
          </a:r>
          <a:endParaRPr lang="en-US" sz="2000" b="1" i="0" dirty="0"/>
        </a:p>
      </dgm:t>
    </dgm:pt>
    <dgm:pt modelId="{46C6B9E7-107E-41A8-8B6D-61D4936F9702}" type="parTrans" cxnId="{02BFD92D-32DE-48AD-BEA4-F329563B84E3}">
      <dgm:prSet/>
      <dgm:spPr/>
      <dgm:t>
        <a:bodyPr/>
        <a:lstStyle/>
        <a:p>
          <a:endParaRPr lang="en-US"/>
        </a:p>
      </dgm:t>
    </dgm:pt>
    <dgm:pt modelId="{1693F8F0-D46C-407A-8055-D1F2E64FDC19}" type="sibTrans" cxnId="{02BFD92D-32DE-48AD-BEA4-F329563B84E3}">
      <dgm:prSet/>
      <dgm:spPr/>
      <dgm:t>
        <a:bodyPr/>
        <a:lstStyle/>
        <a:p>
          <a:endParaRPr lang="en-US"/>
        </a:p>
      </dgm:t>
    </dgm:pt>
    <dgm:pt modelId="{F92C79C8-FEB6-427F-A512-A79CBEDB602F}">
      <dgm:prSet custT="1"/>
      <dgm:spPr/>
      <dgm:t>
        <a:bodyPr/>
        <a:lstStyle/>
        <a:p>
          <a:r>
            <a:rPr lang="en-US" sz="1800" b="0" i="0" dirty="0" smtClean="0"/>
            <a:t>Understanding of how value added by the RCE is appreciated?</a:t>
          </a:r>
          <a:endParaRPr lang="en-US" sz="1800" b="0" i="0" dirty="0"/>
        </a:p>
      </dgm:t>
    </dgm:pt>
    <dgm:pt modelId="{ABD6EFEC-286C-4DB1-BEF1-96C0F524B8C2}" type="parTrans" cxnId="{87A0EBF2-D724-4436-8832-C93DF2C8304E}">
      <dgm:prSet/>
      <dgm:spPr/>
      <dgm:t>
        <a:bodyPr/>
        <a:lstStyle/>
        <a:p>
          <a:endParaRPr lang="en-US"/>
        </a:p>
      </dgm:t>
    </dgm:pt>
    <dgm:pt modelId="{D2F3ACAC-14D3-4498-8ABC-1B5F821AB49A}" type="sibTrans" cxnId="{87A0EBF2-D724-4436-8832-C93DF2C8304E}">
      <dgm:prSet/>
      <dgm:spPr/>
      <dgm:t>
        <a:bodyPr/>
        <a:lstStyle/>
        <a:p>
          <a:endParaRPr lang="en-US"/>
        </a:p>
      </dgm:t>
    </dgm:pt>
    <dgm:pt modelId="{9FDF0157-928C-4ED8-BD3F-39AA7048D611}">
      <dgm:prSet custT="1"/>
      <dgm:spPr/>
      <dgm:t>
        <a:bodyPr/>
        <a:lstStyle/>
        <a:p>
          <a:r>
            <a:rPr lang="en-US" sz="1800" b="0" i="0" dirty="0" smtClean="0"/>
            <a:t>Open discussion, left-over areas not covered in steps 1-5</a:t>
          </a:r>
          <a:endParaRPr lang="en-US" sz="1800" b="0" i="0" dirty="0"/>
        </a:p>
      </dgm:t>
    </dgm:pt>
    <dgm:pt modelId="{7F25AD2E-E7BA-423C-879F-2F3C19455DD4}" type="parTrans" cxnId="{6F6D5555-AB0C-4B6D-9BA7-585EC73852FF}">
      <dgm:prSet/>
      <dgm:spPr/>
      <dgm:t>
        <a:bodyPr/>
        <a:lstStyle/>
        <a:p>
          <a:endParaRPr lang="en-US"/>
        </a:p>
      </dgm:t>
    </dgm:pt>
    <dgm:pt modelId="{18EB52B3-9F78-43BE-A724-250D868D8ED4}" type="sibTrans" cxnId="{6F6D5555-AB0C-4B6D-9BA7-585EC73852FF}">
      <dgm:prSet/>
      <dgm:spPr/>
      <dgm:t>
        <a:bodyPr/>
        <a:lstStyle/>
        <a:p>
          <a:endParaRPr lang="en-US"/>
        </a:p>
      </dgm:t>
    </dgm:pt>
    <dgm:pt modelId="{22BE3F3F-D805-4AE7-AFCD-4BF1F769DC5D}">
      <dgm:prSet custT="1"/>
      <dgm:spPr/>
      <dgm:t>
        <a:bodyPr/>
        <a:lstStyle/>
        <a:p>
          <a:r>
            <a:rPr lang="en-US" sz="1800" dirty="0" smtClean="0"/>
            <a:t>Agreement on use of data and follow-up plan of actions</a:t>
          </a:r>
          <a:endParaRPr lang="en-US" sz="1800" b="1" i="1" dirty="0"/>
        </a:p>
      </dgm:t>
    </dgm:pt>
    <dgm:pt modelId="{62B3E759-E762-4173-B3DF-BC29D6F451A3}" type="parTrans" cxnId="{9C2C741E-B3FE-40F8-BE04-A66050DDF87B}">
      <dgm:prSet/>
      <dgm:spPr/>
      <dgm:t>
        <a:bodyPr/>
        <a:lstStyle/>
        <a:p>
          <a:endParaRPr lang="en-US"/>
        </a:p>
      </dgm:t>
    </dgm:pt>
    <dgm:pt modelId="{5D6E15D6-8AD9-465D-BBC8-AE6682B8DFD4}" type="sibTrans" cxnId="{9C2C741E-B3FE-40F8-BE04-A66050DDF87B}">
      <dgm:prSet/>
      <dgm:spPr/>
      <dgm:t>
        <a:bodyPr/>
        <a:lstStyle/>
        <a:p>
          <a:endParaRPr lang="en-US"/>
        </a:p>
      </dgm:t>
    </dgm:pt>
    <dgm:pt modelId="{268964DD-CDE1-4EC4-9A27-F4D1E0D0F66F}" type="pres">
      <dgm:prSet presAssocID="{DC9954AB-E5CE-4122-B3C8-BD794E0AD67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EC66FDA-303E-480D-9653-7778667B4F78}" type="pres">
      <dgm:prSet presAssocID="{4079FA25-4513-42C7-9FC6-54C20F05B802}" presName="horFlow" presStyleCnt="0"/>
      <dgm:spPr/>
    </dgm:pt>
    <dgm:pt modelId="{0B9EE487-6C03-4902-964D-85BC1F28F9E7}" type="pres">
      <dgm:prSet presAssocID="{4079FA25-4513-42C7-9FC6-54C20F05B802}" presName="bigChev" presStyleLbl="node1" presStyleIdx="0" presStyleCnt="1" custScaleX="85773" custScaleY="83004"/>
      <dgm:spPr/>
      <dgm:t>
        <a:bodyPr/>
        <a:lstStyle/>
        <a:p>
          <a:endParaRPr lang="en-US"/>
        </a:p>
      </dgm:t>
    </dgm:pt>
    <dgm:pt modelId="{D2269BA3-0152-46DD-8B72-99B17736FDE8}" type="pres">
      <dgm:prSet presAssocID="{7F25AD2E-E7BA-423C-879F-2F3C19455DD4}" presName="parTrans" presStyleCnt="0"/>
      <dgm:spPr/>
    </dgm:pt>
    <dgm:pt modelId="{329D2EC3-7F06-4D41-993E-C7F24E0E8B4A}" type="pres">
      <dgm:prSet presAssocID="{9FDF0157-928C-4ED8-BD3F-39AA7048D611}" presName="node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EEF1C-8D6B-4B48-BDA8-47F8E3A2DC55}" type="pres">
      <dgm:prSet presAssocID="{18EB52B3-9F78-43BE-A724-250D868D8ED4}" presName="sibTrans" presStyleCnt="0"/>
      <dgm:spPr/>
    </dgm:pt>
    <dgm:pt modelId="{98ADF7CB-1CA5-414D-9E78-7BAA30B3A843}" type="pres">
      <dgm:prSet presAssocID="{F92C79C8-FEB6-427F-A512-A79CBEDB602F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F318B2-9701-4814-97F5-D8C59E470110}" type="pres">
      <dgm:prSet presAssocID="{D2F3ACAC-14D3-4498-8ABC-1B5F821AB49A}" presName="sibTrans" presStyleCnt="0"/>
      <dgm:spPr/>
    </dgm:pt>
    <dgm:pt modelId="{8F07AC1C-5565-4E1A-908F-D54CFB3B2A76}" type="pres">
      <dgm:prSet presAssocID="{22BE3F3F-D805-4AE7-AFCD-4BF1F769DC5D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6015AA-2669-44FE-96B0-E72A059F3CE2}" type="presOf" srcId="{9FDF0157-928C-4ED8-BD3F-39AA7048D611}" destId="{329D2EC3-7F06-4D41-993E-C7F24E0E8B4A}" srcOrd="0" destOrd="0" presId="urn:microsoft.com/office/officeart/2005/8/layout/lProcess3"/>
    <dgm:cxn modelId="{93E974B9-604A-4FCF-BF4E-95AAB2B8BFC6}" type="presOf" srcId="{22BE3F3F-D805-4AE7-AFCD-4BF1F769DC5D}" destId="{8F07AC1C-5565-4E1A-908F-D54CFB3B2A76}" srcOrd="0" destOrd="0" presId="urn:microsoft.com/office/officeart/2005/8/layout/lProcess3"/>
    <dgm:cxn modelId="{02BFD92D-32DE-48AD-BEA4-F329563B84E3}" srcId="{DC9954AB-E5CE-4122-B3C8-BD794E0AD671}" destId="{4079FA25-4513-42C7-9FC6-54C20F05B802}" srcOrd="0" destOrd="0" parTransId="{46C6B9E7-107E-41A8-8B6D-61D4936F9702}" sibTransId="{1693F8F0-D46C-407A-8055-D1F2E64FDC19}"/>
    <dgm:cxn modelId="{9C2C741E-B3FE-40F8-BE04-A66050DDF87B}" srcId="{4079FA25-4513-42C7-9FC6-54C20F05B802}" destId="{22BE3F3F-D805-4AE7-AFCD-4BF1F769DC5D}" srcOrd="2" destOrd="0" parTransId="{62B3E759-E762-4173-B3DF-BC29D6F451A3}" sibTransId="{5D6E15D6-8AD9-465D-BBC8-AE6682B8DFD4}"/>
    <dgm:cxn modelId="{67D77D3D-4810-4E0B-B695-750FF7A15C61}" type="presOf" srcId="{DC9954AB-E5CE-4122-B3C8-BD794E0AD671}" destId="{268964DD-CDE1-4EC4-9A27-F4D1E0D0F66F}" srcOrd="0" destOrd="0" presId="urn:microsoft.com/office/officeart/2005/8/layout/lProcess3"/>
    <dgm:cxn modelId="{87A0EBF2-D724-4436-8832-C93DF2C8304E}" srcId="{4079FA25-4513-42C7-9FC6-54C20F05B802}" destId="{F92C79C8-FEB6-427F-A512-A79CBEDB602F}" srcOrd="1" destOrd="0" parTransId="{ABD6EFEC-286C-4DB1-BEF1-96C0F524B8C2}" sibTransId="{D2F3ACAC-14D3-4498-8ABC-1B5F821AB49A}"/>
    <dgm:cxn modelId="{6F6D5555-AB0C-4B6D-9BA7-585EC73852FF}" srcId="{4079FA25-4513-42C7-9FC6-54C20F05B802}" destId="{9FDF0157-928C-4ED8-BD3F-39AA7048D611}" srcOrd="0" destOrd="0" parTransId="{7F25AD2E-E7BA-423C-879F-2F3C19455DD4}" sibTransId="{18EB52B3-9F78-43BE-A724-250D868D8ED4}"/>
    <dgm:cxn modelId="{78E3C4D5-AF72-4FC6-B41E-BF8128D871C0}" type="presOf" srcId="{4079FA25-4513-42C7-9FC6-54C20F05B802}" destId="{0B9EE487-6C03-4902-964D-85BC1F28F9E7}" srcOrd="0" destOrd="0" presId="urn:microsoft.com/office/officeart/2005/8/layout/lProcess3"/>
    <dgm:cxn modelId="{D53F1F32-A9DA-446A-B3C9-FEC1EF0010CD}" type="presOf" srcId="{F92C79C8-FEB6-427F-A512-A79CBEDB602F}" destId="{98ADF7CB-1CA5-414D-9E78-7BAA30B3A843}" srcOrd="0" destOrd="0" presId="urn:microsoft.com/office/officeart/2005/8/layout/lProcess3"/>
    <dgm:cxn modelId="{9740BC49-BA2C-43E1-9DF1-39A8F4EA8262}" type="presParOf" srcId="{268964DD-CDE1-4EC4-9A27-F4D1E0D0F66F}" destId="{BEC66FDA-303E-480D-9653-7778667B4F78}" srcOrd="0" destOrd="0" presId="urn:microsoft.com/office/officeart/2005/8/layout/lProcess3"/>
    <dgm:cxn modelId="{C5665C27-9F61-4B58-A326-4ACFD943D5E9}" type="presParOf" srcId="{BEC66FDA-303E-480D-9653-7778667B4F78}" destId="{0B9EE487-6C03-4902-964D-85BC1F28F9E7}" srcOrd="0" destOrd="0" presId="urn:microsoft.com/office/officeart/2005/8/layout/lProcess3"/>
    <dgm:cxn modelId="{A8503001-00C1-47D7-B0BE-28F683755E3E}" type="presParOf" srcId="{BEC66FDA-303E-480D-9653-7778667B4F78}" destId="{D2269BA3-0152-46DD-8B72-99B17736FDE8}" srcOrd="1" destOrd="0" presId="urn:microsoft.com/office/officeart/2005/8/layout/lProcess3"/>
    <dgm:cxn modelId="{E423EE90-6C7D-4077-ABDD-36A168D055BA}" type="presParOf" srcId="{BEC66FDA-303E-480D-9653-7778667B4F78}" destId="{329D2EC3-7F06-4D41-993E-C7F24E0E8B4A}" srcOrd="2" destOrd="0" presId="urn:microsoft.com/office/officeart/2005/8/layout/lProcess3"/>
    <dgm:cxn modelId="{C6AF2A43-BAD4-4147-ACAC-80A63EA28D8C}" type="presParOf" srcId="{BEC66FDA-303E-480D-9653-7778667B4F78}" destId="{7D4EEF1C-8D6B-4B48-BDA8-47F8E3A2DC55}" srcOrd="3" destOrd="0" presId="urn:microsoft.com/office/officeart/2005/8/layout/lProcess3"/>
    <dgm:cxn modelId="{A0DD4CA0-A9D0-43FC-BA58-53E87224FDE1}" type="presParOf" srcId="{BEC66FDA-303E-480D-9653-7778667B4F78}" destId="{98ADF7CB-1CA5-414D-9E78-7BAA30B3A843}" srcOrd="4" destOrd="0" presId="urn:microsoft.com/office/officeart/2005/8/layout/lProcess3"/>
    <dgm:cxn modelId="{4B7D4227-6758-49B9-BEDA-583FE013B974}" type="presParOf" srcId="{BEC66FDA-303E-480D-9653-7778667B4F78}" destId="{45F318B2-9701-4814-97F5-D8C59E470110}" srcOrd="5" destOrd="0" presId="urn:microsoft.com/office/officeart/2005/8/layout/lProcess3"/>
    <dgm:cxn modelId="{5E9F91DA-4577-4152-B0D7-ECC136BB27D3}" type="presParOf" srcId="{BEC66FDA-303E-480D-9653-7778667B4F78}" destId="{8F07AC1C-5565-4E1A-908F-D54CFB3B2A76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7B5E4-EC55-4B76-9B63-3E5483439580}">
      <dsp:nvSpPr>
        <dsp:cNvPr id="0" name=""/>
        <dsp:cNvSpPr/>
      </dsp:nvSpPr>
      <dsp:spPr>
        <a:xfrm>
          <a:off x="3607" y="267700"/>
          <a:ext cx="3517785" cy="14071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Collectively Learn</a:t>
          </a:r>
          <a:endParaRPr lang="en-US" sz="2800" kern="1200" dirty="0"/>
        </a:p>
      </dsp:txBody>
      <dsp:txXfrm>
        <a:off x="3607" y="267700"/>
        <a:ext cx="3517785" cy="1407114"/>
      </dsp:txXfrm>
    </dsp:sp>
    <dsp:sp modelId="{7017962C-D629-4A43-8376-BA6151DEDC68}">
      <dsp:nvSpPr>
        <dsp:cNvPr id="0" name=""/>
        <dsp:cNvSpPr/>
      </dsp:nvSpPr>
      <dsp:spPr>
        <a:xfrm>
          <a:off x="3607" y="1674814"/>
          <a:ext cx="3517785" cy="347615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through an appreciative review of the RCE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kern="1200" dirty="0" smtClean="0"/>
            <a:t>documented in the evaluation report</a:t>
          </a:r>
          <a:endParaRPr lang="en-US" sz="2800" b="0" kern="1200" dirty="0"/>
        </a:p>
      </dsp:txBody>
      <dsp:txXfrm>
        <a:off x="3607" y="1674814"/>
        <a:ext cx="3517785" cy="3476151"/>
      </dsp:txXfrm>
    </dsp:sp>
    <dsp:sp modelId="{CBCEA2B1-143A-4A15-8FEB-829A3E22C893}">
      <dsp:nvSpPr>
        <dsp:cNvPr id="0" name=""/>
        <dsp:cNvSpPr/>
      </dsp:nvSpPr>
      <dsp:spPr>
        <a:xfrm>
          <a:off x="4013882" y="267700"/>
          <a:ext cx="3517785" cy="14071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Sustainability</a:t>
          </a:r>
        </a:p>
      </dsp:txBody>
      <dsp:txXfrm>
        <a:off x="4013882" y="267700"/>
        <a:ext cx="3517785" cy="1407114"/>
      </dsp:txXfrm>
    </dsp:sp>
    <dsp:sp modelId="{D6E513A6-BA0B-492C-8778-152355DE4D20}">
      <dsp:nvSpPr>
        <dsp:cNvPr id="0" name=""/>
        <dsp:cNvSpPr/>
      </dsp:nvSpPr>
      <dsp:spPr>
        <a:xfrm>
          <a:off x="4013882" y="1674814"/>
          <a:ext cx="3517785" cy="3476151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improve transformative learning and sustainability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kern="1200" dirty="0" smtClean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kern="1200" dirty="0" smtClean="0"/>
            <a:t>recorded as case study evidence of activities</a:t>
          </a:r>
        </a:p>
      </dsp:txBody>
      <dsp:txXfrm>
        <a:off x="4013882" y="1674814"/>
        <a:ext cx="3517785" cy="3476151"/>
      </dsp:txXfrm>
    </dsp:sp>
    <dsp:sp modelId="{D74C4DB7-904A-4666-9F13-FE6C46F50EB5}">
      <dsp:nvSpPr>
        <dsp:cNvPr id="0" name=""/>
        <dsp:cNvSpPr/>
      </dsp:nvSpPr>
      <dsp:spPr>
        <a:xfrm>
          <a:off x="8024157" y="267700"/>
          <a:ext cx="3517785" cy="140711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Strengthen RCE</a:t>
          </a:r>
          <a:endParaRPr lang="en-US" sz="2800" kern="1200" dirty="0"/>
        </a:p>
      </dsp:txBody>
      <dsp:txXfrm>
        <a:off x="8024157" y="267700"/>
        <a:ext cx="3517785" cy="1407114"/>
      </dsp:txXfrm>
    </dsp:sp>
    <dsp:sp modelId="{69DB0610-7E32-4CEC-916E-862224F33F6E}">
      <dsp:nvSpPr>
        <dsp:cNvPr id="0" name=""/>
        <dsp:cNvSpPr/>
      </dsp:nvSpPr>
      <dsp:spPr>
        <a:xfrm>
          <a:off x="8024157" y="1674814"/>
          <a:ext cx="3517785" cy="3476151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As individual RCEs and in the RCE network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kern="1200" dirty="0" smtClean="0"/>
            <a:t>reflected in the capacity development training strategy</a:t>
          </a:r>
          <a:endParaRPr lang="en-US" sz="2800" b="0" kern="1200" dirty="0"/>
        </a:p>
      </dsp:txBody>
      <dsp:txXfrm>
        <a:off x="8024157" y="1674814"/>
        <a:ext cx="3517785" cy="34761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7B5E4-EC55-4B76-9B63-3E5483439580}">
      <dsp:nvSpPr>
        <dsp:cNvPr id="0" name=""/>
        <dsp:cNvSpPr/>
      </dsp:nvSpPr>
      <dsp:spPr>
        <a:xfrm>
          <a:off x="3607" y="218583"/>
          <a:ext cx="3517785" cy="864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Preparation</a:t>
          </a:r>
          <a:endParaRPr lang="en-US" sz="3000" kern="1200" dirty="0"/>
        </a:p>
      </dsp:txBody>
      <dsp:txXfrm>
        <a:off x="3607" y="218583"/>
        <a:ext cx="3517785" cy="864000"/>
      </dsp:txXfrm>
    </dsp:sp>
    <dsp:sp modelId="{7017962C-D629-4A43-8376-BA6151DEDC68}">
      <dsp:nvSpPr>
        <dsp:cNvPr id="0" name=""/>
        <dsp:cNvSpPr/>
      </dsp:nvSpPr>
      <dsp:spPr>
        <a:xfrm>
          <a:off x="3607" y="1082583"/>
          <a:ext cx="3517785" cy="41175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Stakeholders receive information on RCE activities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Relevant data is collected from stakeholders and  partners</a:t>
          </a:r>
          <a:endParaRPr lang="en-US" sz="3000" kern="1200" dirty="0"/>
        </a:p>
      </dsp:txBody>
      <dsp:txXfrm>
        <a:off x="3607" y="1082583"/>
        <a:ext cx="3517785" cy="4117500"/>
      </dsp:txXfrm>
    </dsp:sp>
    <dsp:sp modelId="{CBCEA2B1-143A-4A15-8FEB-829A3E22C893}">
      <dsp:nvSpPr>
        <dsp:cNvPr id="0" name=""/>
        <dsp:cNvSpPr/>
      </dsp:nvSpPr>
      <dsp:spPr>
        <a:xfrm>
          <a:off x="4013882" y="218583"/>
          <a:ext cx="3517785" cy="864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Evaluation</a:t>
          </a:r>
        </a:p>
      </dsp:txBody>
      <dsp:txXfrm>
        <a:off x="4013882" y="218583"/>
        <a:ext cx="3517785" cy="864000"/>
      </dsp:txXfrm>
    </dsp:sp>
    <dsp:sp modelId="{D6E513A6-BA0B-492C-8778-152355DE4D20}">
      <dsp:nvSpPr>
        <dsp:cNvPr id="0" name=""/>
        <dsp:cNvSpPr/>
      </dsp:nvSpPr>
      <dsp:spPr>
        <a:xfrm>
          <a:off x="4013882" y="1082583"/>
          <a:ext cx="3517785" cy="41175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Evaluation steps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 smtClean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Results are recorded and discussed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 smtClean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Follow ups agreed</a:t>
          </a:r>
        </a:p>
      </dsp:txBody>
      <dsp:txXfrm>
        <a:off x="4013882" y="1082583"/>
        <a:ext cx="3517785" cy="4117500"/>
      </dsp:txXfrm>
    </dsp:sp>
    <dsp:sp modelId="{D74C4DB7-904A-4666-9F13-FE6C46F50EB5}">
      <dsp:nvSpPr>
        <dsp:cNvPr id="0" name=""/>
        <dsp:cNvSpPr/>
      </dsp:nvSpPr>
      <dsp:spPr>
        <a:xfrm>
          <a:off x="8024157" y="218583"/>
          <a:ext cx="3517785" cy="864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Follow up</a:t>
          </a:r>
          <a:endParaRPr lang="en-US" sz="3000" kern="1200" dirty="0"/>
        </a:p>
      </dsp:txBody>
      <dsp:txXfrm>
        <a:off x="8024157" y="218583"/>
        <a:ext cx="3517785" cy="864000"/>
      </dsp:txXfrm>
    </dsp:sp>
    <dsp:sp modelId="{69DB0610-7E32-4CEC-916E-862224F33F6E}">
      <dsp:nvSpPr>
        <dsp:cNvPr id="0" name=""/>
        <dsp:cNvSpPr/>
      </dsp:nvSpPr>
      <dsp:spPr>
        <a:xfrm>
          <a:off x="8024157" y="1082583"/>
          <a:ext cx="3517785" cy="411750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Sharing of evaluation records with participants and stakeholders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Follow ups are included in the RCE Action Plan</a:t>
          </a:r>
          <a:endParaRPr lang="en-US" sz="3000" kern="1200" dirty="0"/>
        </a:p>
      </dsp:txBody>
      <dsp:txXfrm>
        <a:off x="8024157" y="1082583"/>
        <a:ext cx="3517785" cy="4117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7252A-5E67-4DB8-8BED-B69CCB642122}">
      <dsp:nvSpPr>
        <dsp:cNvPr id="0" name=""/>
        <dsp:cNvSpPr/>
      </dsp:nvSpPr>
      <dsp:spPr>
        <a:xfrm>
          <a:off x="823430" y="40966"/>
          <a:ext cx="2762240" cy="810182"/>
        </a:xfrm>
        <a:prstGeom prst="chevron">
          <a:avLst/>
        </a:prstGeom>
        <a:solidFill>
          <a:srgbClr val="2E83C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Discussion</a:t>
          </a:r>
          <a:endParaRPr lang="en-US" sz="2800" kern="1200" dirty="0"/>
        </a:p>
      </dsp:txBody>
      <dsp:txXfrm>
        <a:off x="1228521" y="40966"/>
        <a:ext cx="1952058" cy="810182"/>
      </dsp:txXfrm>
    </dsp:sp>
    <dsp:sp modelId="{2E927C50-DDF9-4B47-82A2-9E3C7F194C43}">
      <dsp:nvSpPr>
        <dsp:cNvPr id="0" name=""/>
        <dsp:cNvSpPr/>
      </dsp:nvSpPr>
      <dsp:spPr>
        <a:xfrm>
          <a:off x="3341621" y="39044"/>
          <a:ext cx="3594984" cy="814025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Focus</a:t>
          </a:r>
          <a:endParaRPr lang="en-US" sz="2800" kern="1200" dirty="0"/>
        </a:p>
      </dsp:txBody>
      <dsp:txXfrm>
        <a:off x="3748634" y="39044"/>
        <a:ext cx="2780959" cy="814025"/>
      </dsp:txXfrm>
    </dsp:sp>
    <dsp:sp modelId="{A30F38BA-E750-430B-8767-ECB8C0D60424}">
      <dsp:nvSpPr>
        <dsp:cNvPr id="0" name=""/>
        <dsp:cNvSpPr/>
      </dsp:nvSpPr>
      <dsp:spPr>
        <a:xfrm>
          <a:off x="6718464" y="37832"/>
          <a:ext cx="3234753" cy="816450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Expected learning</a:t>
          </a:r>
          <a:endParaRPr lang="en-US" sz="2400" kern="1200" dirty="0"/>
        </a:p>
      </dsp:txBody>
      <dsp:txXfrm>
        <a:off x="7126689" y="37832"/>
        <a:ext cx="2418303" cy="816450"/>
      </dsp:txXfrm>
    </dsp:sp>
    <dsp:sp modelId="{53F85D7C-904B-4D66-8B2F-126457E4F937}">
      <dsp:nvSpPr>
        <dsp:cNvPr id="0" name=""/>
        <dsp:cNvSpPr/>
      </dsp:nvSpPr>
      <dsp:spPr>
        <a:xfrm>
          <a:off x="9735075" y="1022"/>
          <a:ext cx="2301587" cy="890070"/>
        </a:xfrm>
        <a:prstGeom prst="chevron">
          <a:avLst/>
        </a:prstGeom>
        <a:solidFill>
          <a:srgbClr val="CDDCD4">
            <a:alpha val="89804"/>
          </a:srgb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Expected outcome</a:t>
          </a:r>
          <a:endParaRPr lang="en-US" sz="2000" kern="1200" dirty="0"/>
        </a:p>
      </dsp:txBody>
      <dsp:txXfrm>
        <a:off x="10180110" y="1022"/>
        <a:ext cx="1411517" cy="890070"/>
      </dsp:txXfrm>
    </dsp:sp>
    <dsp:sp modelId="{27149E5F-FBE1-4B7A-9966-93D331B3C7B4}">
      <dsp:nvSpPr>
        <dsp:cNvPr id="0" name=""/>
        <dsp:cNvSpPr/>
      </dsp:nvSpPr>
      <dsp:spPr>
        <a:xfrm>
          <a:off x="823430" y="996221"/>
          <a:ext cx="2814523" cy="827160"/>
        </a:xfrm>
        <a:prstGeom prst="chevron">
          <a:avLst/>
        </a:prstGeom>
        <a:solidFill>
          <a:srgbClr val="2E83C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i="1" kern="1200" dirty="0" smtClean="0"/>
            <a:t>Step 1 – Constitutive evaluation of the RCE</a:t>
          </a:r>
          <a:endParaRPr lang="en-US" sz="1400" kern="1200" dirty="0"/>
        </a:p>
      </dsp:txBody>
      <dsp:txXfrm>
        <a:off x="1237010" y="996221"/>
        <a:ext cx="1987363" cy="827160"/>
      </dsp:txXfrm>
    </dsp:sp>
    <dsp:sp modelId="{70EDF0F4-6F0E-4745-9C72-23B49F8DFA91}">
      <dsp:nvSpPr>
        <dsp:cNvPr id="0" name=""/>
        <dsp:cNvSpPr/>
      </dsp:nvSpPr>
      <dsp:spPr>
        <a:xfrm>
          <a:off x="3393904" y="1002789"/>
          <a:ext cx="3594984" cy="814025"/>
        </a:xfrm>
        <a:prstGeom prst="chevron">
          <a:avLst/>
        </a:prstGeom>
        <a:solidFill>
          <a:srgbClr val="CDD9E9">
            <a:alpha val="89804"/>
          </a:srgb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 smtClean="0"/>
            <a:t>Core elements: governance, network, RCE strategy, activities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3800917" y="1002789"/>
        <a:ext cx="2780959" cy="814025"/>
      </dsp:txXfrm>
    </dsp:sp>
    <dsp:sp modelId="{A6C0F8C2-CBB2-4F60-B0DD-B5E639EE31A7}">
      <dsp:nvSpPr>
        <dsp:cNvPr id="0" name=""/>
        <dsp:cNvSpPr/>
      </dsp:nvSpPr>
      <dsp:spPr>
        <a:xfrm>
          <a:off x="6770746" y="1001576"/>
          <a:ext cx="3234753" cy="816450"/>
        </a:xfrm>
        <a:prstGeom prst="chevron">
          <a:avLst/>
        </a:prstGeom>
        <a:solidFill>
          <a:srgbClr val="CFEEE0">
            <a:alpha val="89804"/>
          </a:srgbClr>
        </a:solidFill>
        <a:ln w="19050" cap="rnd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 smtClean="0"/>
            <a:t>Understanding of RCE evolution</a:t>
          </a:r>
          <a:endParaRPr lang="en-US" sz="1400" kern="1200" dirty="0"/>
        </a:p>
      </dsp:txBody>
      <dsp:txXfrm>
        <a:off x="7178971" y="1001576"/>
        <a:ext cx="2418303" cy="816450"/>
      </dsp:txXfrm>
    </dsp:sp>
    <dsp:sp modelId="{7F72B14A-EA99-4535-B25A-EB0FEC518079}">
      <dsp:nvSpPr>
        <dsp:cNvPr id="0" name=""/>
        <dsp:cNvSpPr/>
      </dsp:nvSpPr>
      <dsp:spPr>
        <a:xfrm>
          <a:off x="9787358" y="1009772"/>
          <a:ext cx="2312526" cy="800058"/>
        </a:xfrm>
        <a:prstGeom prst="chevron">
          <a:avLst/>
        </a:prstGeom>
        <a:solidFill>
          <a:srgbClr val="CDDCD4">
            <a:alpha val="90000"/>
          </a:srgb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 smtClean="0"/>
            <a:t>Participants discuss how to improve RCE </a:t>
          </a:r>
          <a:r>
            <a:rPr lang="en-US" sz="1400" kern="1200" dirty="0" err="1" smtClean="0"/>
            <a:t>programmes</a:t>
          </a:r>
          <a:r>
            <a:rPr lang="en-US" sz="1400" kern="1200" dirty="0" smtClean="0"/>
            <a:t> </a:t>
          </a:r>
          <a:endParaRPr lang="en-US" sz="1400" kern="1200" dirty="0"/>
        </a:p>
      </dsp:txBody>
      <dsp:txXfrm>
        <a:off x="10187387" y="1009772"/>
        <a:ext cx="1512468" cy="800058"/>
      </dsp:txXfrm>
    </dsp:sp>
    <dsp:sp modelId="{56F514D4-0546-429F-B5E9-3B62F9CBB819}">
      <dsp:nvSpPr>
        <dsp:cNvPr id="0" name=""/>
        <dsp:cNvSpPr/>
      </dsp:nvSpPr>
      <dsp:spPr>
        <a:xfrm>
          <a:off x="823430" y="1953038"/>
          <a:ext cx="2715289" cy="767395"/>
        </a:xfrm>
        <a:prstGeom prst="chevron">
          <a:avLst/>
        </a:prstGeom>
        <a:solidFill>
          <a:srgbClr val="2E83C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1" kern="1200" dirty="0" smtClean="0"/>
            <a:t>Step 2 – Appreciative  review of activities    and impact</a:t>
          </a:r>
          <a:endParaRPr lang="en-US" sz="1400" kern="1200" dirty="0"/>
        </a:p>
      </dsp:txBody>
      <dsp:txXfrm>
        <a:off x="1207128" y="1953038"/>
        <a:ext cx="1947894" cy="767395"/>
      </dsp:txXfrm>
    </dsp:sp>
    <dsp:sp modelId="{BD5976D7-4801-4363-A128-14485FB84120}">
      <dsp:nvSpPr>
        <dsp:cNvPr id="0" name=""/>
        <dsp:cNvSpPr/>
      </dsp:nvSpPr>
      <dsp:spPr>
        <a:xfrm>
          <a:off x="3294670" y="1929723"/>
          <a:ext cx="3594984" cy="814025"/>
        </a:xfrm>
        <a:prstGeom prst="chevron">
          <a:avLst/>
        </a:prstGeom>
        <a:solidFill>
          <a:srgbClr val="CDD9E9">
            <a:alpha val="90000"/>
          </a:srgb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RCE’s activities and their results</a:t>
          </a:r>
          <a:endParaRPr lang="en-US" sz="1400" kern="1200" dirty="0"/>
        </a:p>
      </dsp:txBody>
      <dsp:txXfrm>
        <a:off x="3701683" y="1929723"/>
        <a:ext cx="2780959" cy="814025"/>
      </dsp:txXfrm>
    </dsp:sp>
    <dsp:sp modelId="{46EB4D1E-6D1D-4784-9650-976C5E66C4EC}">
      <dsp:nvSpPr>
        <dsp:cNvPr id="0" name=""/>
        <dsp:cNvSpPr/>
      </dsp:nvSpPr>
      <dsp:spPr>
        <a:xfrm>
          <a:off x="6671512" y="1928511"/>
          <a:ext cx="3234753" cy="816450"/>
        </a:xfrm>
        <a:prstGeom prst="chevron">
          <a:avLst/>
        </a:prstGeom>
        <a:solidFill>
          <a:srgbClr val="CFEEE0">
            <a:alpha val="90000"/>
          </a:srgb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Better understanding of outcomes of RCE activities </a:t>
          </a:r>
          <a:endParaRPr lang="en-US" sz="1400" kern="1200" dirty="0"/>
        </a:p>
      </dsp:txBody>
      <dsp:txXfrm>
        <a:off x="7079737" y="1928511"/>
        <a:ext cx="2418303" cy="816450"/>
      </dsp:txXfrm>
    </dsp:sp>
    <dsp:sp modelId="{2EF257F6-4779-4D36-BF2B-F3DDF33ED22A}">
      <dsp:nvSpPr>
        <dsp:cNvPr id="0" name=""/>
        <dsp:cNvSpPr/>
      </dsp:nvSpPr>
      <dsp:spPr>
        <a:xfrm>
          <a:off x="9688124" y="1947143"/>
          <a:ext cx="2362028" cy="779185"/>
        </a:xfrm>
        <a:prstGeom prst="chevron">
          <a:avLst/>
        </a:prstGeom>
        <a:solidFill>
          <a:srgbClr val="CDDCD4">
            <a:alpha val="90000"/>
          </a:srgb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Ideas for continuation of promising projects and collaborations</a:t>
          </a:r>
          <a:endParaRPr lang="en-US" sz="1400" kern="1200" dirty="0"/>
        </a:p>
      </dsp:txBody>
      <dsp:txXfrm>
        <a:off x="10077717" y="1947143"/>
        <a:ext cx="1582843" cy="779185"/>
      </dsp:txXfrm>
    </dsp:sp>
    <dsp:sp modelId="{132DE86F-5962-46D0-95B9-BD4A1D7A3040}">
      <dsp:nvSpPr>
        <dsp:cNvPr id="0" name=""/>
        <dsp:cNvSpPr/>
      </dsp:nvSpPr>
      <dsp:spPr>
        <a:xfrm>
          <a:off x="823430" y="2850090"/>
          <a:ext cx="2780450" cy="900841"/>
        </a:xfrm>
        <a:prstGeom prst="chevron">
          <a:avLst/>
        </a:prstGeom>
        <a:solidFill>
          <a:srgbClr val="2E83C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1" kern="1200" dirty="0" smtClean="0"/>
            <a:t>Step 3 – Developmental review of RCE activities and impact</a:t>
          </a:r>
          <a:endParaRPr lang="en-US" sz="1400" kern="1200" dirty="0"/>
        </a:p>
      </dsp:txBody>
      <dsp:txXfrm>
        <a:off x="1273851" y="2850090"/>
        <a:ext cx="1879609" cy="900841"/>
      </dsp:txXfrm>
    </dsp:sp>
    <dsp:sp modelId="{4300A296-0165-4690-8BF6-133E8D4D8CEB}">
      <dsp:nvSpPr>
        <dsp:cNvPr id="0" name=""/>
        <dsp:cNvSpPr/>
      </dsp:nvSpPr>
      <dsp:spPr>
        <a:xfrm>
          <a:off x="3359831" y="2893498"/>
          <a:ext cx="3594984" cy="814025"/>
        </a:xfrm>
        <a:prstGeom prst="chevron">
          <a:avLst/>
        </a:prstGeom>
        <a:solidFill>
          <a:srgbClr val="CDD9E9">
            <a:alpha val="90000"/>
          </a:srgbClr>
        </a:solidFill>
        <a:ln w="19050" cap="rnd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Sustainability of RCE’s activities and their contribution to sustainability of the region</a:t>
          </a:r>
          <a:endParaRPr lang="en-US" sz="1400" kern="1200" dirty="0"/>
        </a:p>
      </dsp:txBody>
      <dsp:txXfrm>
        <a:off x="3766844" y="2893498"/>
        <a:ext cx="2780959" cy="814025"/>
      </dsp:txXfrm>
    </dsp:sp>
    <dsp:sp modelId="{371B0865-5EF0-47D0-AB8A-7DDB45DFF2B9}">
      <dsp:nvSpPr>
        <dsp:cNvPr id="0" name=""/>
        <dsp:cNvSpPr/>
      </dsp:nvSpPr>
      <dsp:spPr>
        <a:xfrm>
          <a:off x="6736673" y="2892285"/>
          <a:ext cx="3234753" cy="816450"/>
        </a:xfrm>
        <a:prstGeom prst="chevron">
          <a:avLst/>
        </a:prstGeom>
        <a:solidFill>
          <a:srgbClr val="CFEEE0">
            <a:alpha val="90000"/>
          </a:srgb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Understanding of sustainability of RCE’s  activities and their added value to the region</a:t>
          </a:r>
          <a:endParaRPr lang="en-US" sz="1400" kern="1200" dirty="0"/>
        </a:p>
      </dsp:txBody>
      <dsp:txXfrm>
        <a:off x="7144898" y="2892285"/>
        <a:ext cx="2418303" cy="816450"/>
      </dsp:txXfrm>
    </dsp:sp>
    <dsp:sp modelId="{ED59F029-5792-4553-8DB5-5FCDFA395705}">
      <dsp:nvSpPr>
        <dsp:cNvPr id="0" name=""/>
        <dsp:cNvSpPr/>
      </dsp:nvSpPr>
      <dsp:spPr>
        <a:xfrm>
          <a:off x="9753285" y="2910918"/>
          <a:ext cx="2318602" cy="779185"/>
        </a:xfrm>
        <a:prstGeom prst="chevron">
          <a:avLst/>
        </a:prstGeom>
        <a:solidFill>
          <a:srgbClr val="CDDCD4">
            <a:alpha val="90000"/>
          </a:srgb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Better use of RCE resources and increased value of  activities </a:t>
          </a:r>
          <a:endParaRPr lang="en-US" sz="1400" kern="1200" dirty="0"/>
        </a:p>
      </dsp:txBody>
      <dsp:txXfrm>
        <a:off x="10142878" y="2910918"/>
        <a:ext cx="1539417" cy="779185"/>
      </dsp:txXfrm>
    </dsp:sp>
    <dsp:sp modelId="{A5E5F3E3-E5D9-4848-BDB8-F168BCC1B41B}">
      <dsp:nvSpPr>
        <dsp:cNvPr id="0" name=""/>
        <dsp:cNvSpPr/>
      </dsp:nvSpPr>
      <dsp:spPr>
        <a:xfrm>
          <a:off x="823430" y="3856060"/>
          <a:ext cx="2780450" cy="900841"/>
        </a:xfrm>
        <a:prstGeom prst="chevron">
          <a:avLst/>
        </a:prstGeom>
        <a:solidFill>
          <a:srgbClr val="2E83C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1" kern="1200" dirty="0" smtClean="0"/>
            <a:t>Step 4 – Developmental review of learning, impact and strategy</a:t>
          </a:r>
          <a:endParaRPr lang="en-US" sz="1400" b="0" i="0" kern="1200" dirty="0"/>
        </a:p>
      </dsp:txBody>
      <dsp:txXfrm>
        <a:off x="1273851" y="3856060"/>
        <a:ext cx="1879609" cy="900841"/>
      </dsp:txXfrm>
    </dsp:sp>
    <dsp:sp modelId="{172D0A77-5A5E-4E4E-9C25-E71BF32CF493}">
      <dsp:nvSpPr>
        <dsp:cNvPr id="0" name=""/>
        <dsp:cNvSpPr/>
      </dsp:nvSpPr>
      <dsp:spPr>
        <a:xfrm>
          <a:off x="3359831" y="3899468"/>
          <a:ext cx="3594984" cy="814025"/>
        </a:xfrm>
        <a:prstGeom prst="chevron">
          <a:avLst/>
        </a:prstGeom>
        <a:solidFill>
          <a:srgbClr val="CDD9E9">
            <a:alpha val="90000"/>
          </a:srgb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RCE focus areas, partnerships, capacity</a:t>
          </a:r>
          <a:endParaRPr lang="en-US" sz="1400" kern="1200" dirty="0"/>
        </a:p>
      </dsp:txBody>
      <dsp:txXfrm>
        <a:off x="3766844" y="3899468"/>
        <a:ext cx="2780959" cy="814025"/>
      </dsp:txXfrm>
    </dsp:sp>
    <dsp:sp modelId="{88E66E0D-0F3D-41A0-BB0C-AF705D082409}">
      <dsp:nvSpPr>
        <dsp:cNvPr id="0" name=""/>
        <dsp:cNvSpPr/>
      </dsp:nvSpPr>
      <dsp:spPr>
        <a:xfrm>
          <a:off x="6736673" y="3898255"/>
          <a:ext cx="3234753" cy="816450"/>
        </a:xfrm>
        <a:prstGeom prst="chevron">
          <a:avLst/>
        </a:prstGeom>
        <a:solidFill>
          <a:srgbClr val="CFEEE0">
            <a:alpha val="90000"/>
          </a:srgb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Co-production of new knowledge to better steer sustainable ways of being</a:t>
          </a:r>
          <a:endParaRPr lang="en-US" sz="1400" kern="1200" dirty="0"/>
        </a:p>
      </dsp:txBody>
      <dsp:txXfrm>
        <a:off x="7144898" y="3898255"/>
        <a:ext cx="2418303" cy="816450"/>
      </dsp:txXfrm>
    </dsp:sp>
    <dsp:sp modelId="{498A945B-1DD3-4922-B2ED-870D548797CE}">
      <dsp:nvSpPr>
        <dsp:cNvPr id="0" name=""/>
        <dsp:cNvSpPr/>
      </dsp:nvSpPr>
      <dsp:spPr>
        <a:xfrm>
          <a:off x="9753285" y="3916888"/>
          <a:ext cx="2327453" cy="779185"/>
        </a:xfrm>
        <a:prstGeom prst="chevron">
          <a:avLst/>
        </a:prstGeom>
        <a:solidFill>
          <a:srgbClr val="CDDCD4">
            <a:alpha val="90000"/>
          </a:srgbClr>
        </a:solidFill>
        <a:ln w="19050" cap="rnd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Collaborative actions</a:t>
          </a:r>
          <a:endParaRPr lang="en-US" sz="1400" kern="1200" dirty="0"/>
        </a:p>
      </dsp:txBody>
      <dsp:txXfrm>
        <a:off x="10142878" y="3916888"/>
        <a:ext cx="1548268" cy="779185"/>
      </dsp:txXfrm>
    </dsp:sp>
    <dsp:sp modelId="{237B9B94-73CC-4B43-9FE5-857483578753}">
      <dsp:nvSpPr>
        <dsp:cNvPr id="0" name=""/>
        <dsp:cNvSpPr/>
      </dsp:nvSpPr>
      <dsp:spPr>
        <a:xfrm>
          <a:off x="823430" y="4862030"/>
          <a:ext cx="2780450" cy="90084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1" kern="1200" dirty="0" smtClean="0"/>
            <a:t>Step 5 – Appreciative / developmental review of networking</a:t>
          </a:r>
          <a:endParaRPr lang="en-US" sz="1400" b="1" i="1" kern="1200" dirty="0"/>
        </a:p>
      </dsp:txBody>
      <dsp:txXfrm>
        <a:off x="1273851" y="4862030"/>
        <a:ext cx="1879609" cy="900841"/>
      </dsp:txXfrm>
    </dsp:sp>
    <dsp:sp modelId="{6E5EC889-67C5-4FFE-9A7B-50ABF5955176}">
      <dsp:nvSpPr>
        <dsp:cNvPr id="0" name=""/>
        <dsp:cNvSpPr/>
      </dsp:nvSpPr>
      <dsp:spPr>
        <a:xfrm>
          <a:off x="3359831" y="4905437"/>
          <a:ext cx="3594984" cy="814025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Networking with the RCE Service Centre, other RCEs, and networks</a:t>
          </a:r>
          <a:endParaRPr lang="en-US" sz="1400" kern="1200" dirty="0"/>
        </a:p>
      </dsp:txBody>
      <dsp:txXfrm>
        <a:off x="3766844" y="4905437"/>
        <a:ext cx="2780959" cy="814025"/>
      </dsp:txXfrm>
    </dsp:sp>
    <dsp:sp modelId="{C45D4E41-1CAA-46EC-98EC-A1262BCAD21C}">
      <dsp:nvSpPr>
        <dsp:cNvPr id="0" name=""/>
        <dsp:cNvSpPr/>
      </dsp:nvSpPr>
      <dsp:spPr>
        <a:xfrm>
          <a:off x="6736673" y="4904225"/>
          <a:ext cx="3234753" cy="816450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Understanding of how external network engagement supports the work of the RCE partnership</a:t>
          </a:r>
          <a:endParaRPr lang="en-US" sz="1400" kern="1200" dirty="0"/>
        </a:p>
      </dsp:txBody>
      <dsp:txXfrm>
        <a:off x="7144898" y="4904225"/>
        <a:ext cx="2418303" cy="816450"/>
      </dsp:txXfrm>
    </dsp:sp>
    <dsp:sp modelId="{CFE00BE2-D369-4059-BF42-3FC5C425804D}">
      <dsp:nvSpPr>
        <dsp:cNvPr id="0" name=""/>
        <dsp:cNvSpPr/>
      </dsp:nvSpPr>
      <dsp:spPr>
        <a:xfrm>
          <a:off x="9753285" y="4922858"/>
          <a:ext cx="2384170" cy="779185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Collaborations with other RCEs and RCE Service Centre</a:t>
          </a:r>
          <a:endParaRPr lang="en-US" sz="1400" kern="1200" dirty="0"/>
        </a:p>
      </dsp:txBody>
      <dsp:txXfrm>
        <a:off x="10142878" y="4922858"/>
        <a:ext cx="1604985" cy="779185"/>
      </dsp:txXfrm>
    </dsp:sp>
    <dsp:sp modelId="{0B9EE487-6C03-4902-964D-85BC1F28F9E7}">
      <dsp:nvSpPr>
        <dsp:cNvPr id="0" name=""/>
        <dsp:cNvSpPr/>
      </dsp:nvSpPr>
      <dsp:spPr>
        <a:xfrm>
          <a:off x="823430" y="5868000"/>
          <a:ext cx="2780450" cy="900841"/>
        </a:xfrm>
        <a:prstGeom prst="chevron">
          <a:avLst/>
        </a:prstGeom>
        <a:solidFill>
          <a:srgbClr val="2E83C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1" kern="1200" dirty="0" smtClean="0"/>
            <a:t>Step 6 – Review of value creation</a:t>
          </a:r>
          <a:endParaRPr lang="en-US" sz="1400" b="1" i="1" kern="1200" dirty="0"/>
        </a:p>
      </dsp:txBody>
      <dsp:txXfrm>
        <a:off x="1273851" y="5868000"/>
        <a:ext cx="1879609" cy="900841"/>
      </dsp:txXfrm>
    </dsp:sp>
    <dsp:sp modelId="{329D2EC3-7F06-4D41-993E-C7F24E0E8B4A}">
      <dsp:nvSpPr>
        <dsp:cNvPr id="0" name=""/>
        <dsp:cNvSpPr/>
      </dsp:nvSpPr>
      <dsp:spPr>
        <a:xfrm>
          <a:off x="3359831" y="5911407"/>
          <a:ext cx="3594984" cy="814025"/>
        </a:xfrm>
        <a:prstGeom prst="chevron">
          <a:avLst/>
        </a:prstGeom>
        <a:solidFill>
          <a:srgbClr val="CDD9E9">
            <a:alpha val="90000"/>
          </a:srgb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Open discussion, left-over areas not covered in steps 1-5</a:t>
          </a:r>
          <a:endParaRPr lang="en-US" sz="1400" kern="1200" dirty="0"/>
        </a:p>
      </dsp:txBody>
      <dsp:txXfrm>
        <a:off x="3766844" y="5911407"/>
        <a:ext cx="2780959" cy="814025"/>
      </dsp:txXfrm>
    </dsp:sp>
    <dsp:sp modelId="{98ADF7CB-1CA5-414D-9E78-7BAA30B3A843}">
      <dsp:nvSpPr>
        <dsp:cNvPr id="0" name=""/>
        <dsp:cNvSpPr/>
      </dsp:nvSpPr>
      <dsp:spPr>
        <a:xfrm>
          <a:off x="6736673" y="5910195"/>
          <a:ext cx="3234753" cy="816450"/>
        </a:xfrm>
        <a:prstGeom prst="chevron">
          <a:avLst/>
        </a:prstGeom>
        <a:solidFill>
          <a:srgbClr val="CFEEE0">
            <a:alpha val="90000"/>
          </a:srgbClr>
        </a:solidFill>
        <a:ln w="19050" cap="rnd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Understanding of how value added by the RCE is appreciated</a:t>
          </a:r>
          <a:endParaRPr lang="en-US" sz="1400" kern="1200" dirty="0"/>
        </a:p>
      </dsp:txBody>
      <dsp:txXfrm>
        <a:off x="7144898" y="5910195"/>
        <a:ext cx="2418303" cy="816450"/>
      </dsp:txXfrm>
    </dsp:sp>
    <dsp:sp modelId="{8F07AC1C-5565-4E1A-908F-D54CFB3B2A76}">
      <dsp:nvSpPr>
        <dsp:cNvPr id="0" name=""/>
        <dsp:cNvSpPr/>
      </dsp:nvSpPr>
      <dsp:spPr>
        <a:xfrm>
          <a:off x="9753285" y="5928828"/>
          <a:ext cx="2412170" cy="779185"/>
        </a:xfrm>
        <a:prstGeom prst="chevron">
          <a:avLst/>
        </a:prstGeom>
        <a:solidFill>
          <a:srgbClr val="CDDCD4">
            <a:alpha val="90000"/>
          </a:srgb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Agreement on use of data and follow-up-plan of actions</a:t>
          </a:r>
          <a:endParaRPr lang="en-US" sz="1400" b="1" i="1" kern="1200" dirty="0"/>
        </a:p>
      </dsp:txBody>
      <dsp:txXfrm>
        <a:off x="10142878" y="5928828"/>
        <a:ext cx="1632985" cy="7791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514D4-0546-429F-B5E9-3B62F9CBB819}">
      <dsp:nvSpPr>
        <dsp:cNvPr id="0" name=""/>
        <dsp:cNvSpPr/>
      </dsp:nvSpPr>
      <dsp:spPr>
        <a:xfrm>
          <a:off x="3821" y="641795"/>
          <a:ext cx="3463603" cy="10761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0" kern="1200" dirty="0" smtClean="0"/>
            <a:t>Step 2 – Appreciative review of activities and impact</a:t>
          </a:r>
          <a:endParaRPr lang="en-US" sz="2000" i="0" kern="1200" dirty="0"/>
        </a:p>
      </dsp:txBody>
      <dsp:txXfrm>
        <a:off x="541897" y="641795"/>
        <a:ext cx="2387452" cy="1076151"/>
      </dsp:txXfrm>
    </dsp:sp>
    <dsp:sp modelId="{BD5976D7-4801-4363-A128-14485FB84120}">
      <dsp:nvSpPr>
        <dsp:cNvPr id="0" name=""/>
        <dsp:cNvSpPr/>
      </dsp:nvSpPr>
      <dsp:spPr>
        <a:xfrm>
          <a:off x="3056857" y="655609"/>
          <a:ext cx="2621309" cy="1048523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RCE activities and their results</a:t>
          </a:r>
          <a:endParaRPr lang="en-US" sz="2000" kern="1200" dirty="0"/>
        </a:p>
      </dsp:txBody>
      <dsp:txXfrm>
        <a:off x="3581119" y="655609"/>
        <a:ext cx="1572786" cy="1048523"/>
      </dsp:txXfrm>
    </dsp:sp>
    <dsp:sp modelId="{46EB4D1E-6D1D-4784-9650-976C5E66C4EC}">
      <dsp:nvSpPr>
        <dsp:cNvPr id="0" name=""/>
        <dsp:cNvSpPr/>
      </dsp:nvSpPr>
      <dsp:spPr>
        <a:xfrm>
          <a:off x="5262614" y="655609"/>
          <a:ext cx="2867293" cy="1048523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Better understanding of outcomes of RCE activities </a:t>
          </a:r>
          <a:endParaRPr lang="en-US" sz="2000" kern="1200" dirty="0"/>
        </a:p>
      </dsp:txBody>
      <dsp:txXfrm>
        <a:off x="5786876" y="655609"/>
        <a:ext cx="1818770" cy="1048523"/>
      </dsp:txXfrm>
    </dsp:sp>
    <dsp:sp modelId="{2EF257F6-4779-4D36-BF2B-F3DDF33ED22A}">
      <dsp:nvSpPr>
        <dsp:cNvPr id="0" name=""/>
        <dsp:cNvSpPr/>
      </dsp:nvSpPr>
      <dsp:spPr>
        <a:xfrm>
          <a:off x="7757280" y="663735"/>
          <a:ext cx="3532057" cy="1048523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Ideas for continuation of promising projects and collaborations</a:t>
          </a:r>
          <a:endParaRPr lang="en-US" sz="2000" kern="1200" dirty="0"/>
        </a:p>
      </dsp:txBody>
      <dsp:txXfrm>
        <a:off x="8281542" y="663735"/>
        <a:ext cx="2483534" cy="10485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DE86F-5962-46D0-95B9-BD4A1D7A3040}">
      <dsp:nvSpPr>
        <dsp:cNvPr id="0" name=""/>
        <dsp:cNvSpPr/>
      </dsp:nvSpPr>
      <dsp:spPr>
        <a:xfrm>
          <a:off x="308672" y="316128"/>
          <a:ext cx="2960058" cy="119437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 smtClean="0"/>
            <a:t>Step 3 – Developmental review of RCE’s activities and impact</a:t>
          </a:r>
          <a:endParaRPr lang="en-US" sz="1600" i="0" kern="1200" dirty="0"/>
        </a:p>
      </dsp:txBody>
      <dsp:txXfrm>
        <a:off x="905858" y="316128"/>
        <a:ext cx="1765687" cy="1194371"/>
      </dsp:txXfrm>
    </dsp:sp>
    <dsp:sp modelId="{4300A296-0165-4690-8BF6-133E8D4D8CEB}">
      <dsp:nvSpPr>
        <dsp:cNvPr id="0" name=""/>
        <dsp:cNvSpPr/>
      </dsp:nvSpPr>
      <dsp:spPr>
        <a:xfrm>
          <a:off x="2836973" y="316127"/>
          <a:ext cx="3178317" cy="1194372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smtClean="0"/>
            <a:t>Sustainability of RCE’s activities and their contribution to sustainability in the region?</a:t>
          </a:r>
          <a:endParaRPr lang="en-US" sz="1600" b="0" i="0" kern="1200" dirty="0"/>
        </a:p>
      </dsp:txBody>
      <dsp:txXfrm>
        <a:off x="3434159" y="316127"/>
        <a:ext cx="1983945" cy="1194372"/>
      </dsp:txXfrm>
    </dsp:sp>
    <dsp:sp modelId="{371B0865-5EF0-47D0-AB8A-7DDB45DFF2B9}">
      <dsp:nvSpPr>
        <dsp:cNvPr id="0" name=""/>
        <dsp:cNvSpPr/>
      </dsp:nvSpPr>
      <dsp:spPr>
        <a:xfrm>
          <a:off x="5631971" y="348774"/>
          <a:ext cx="3278255" cy="1114888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smtClean="0"/>
            <a:t>Understanding sustainability of RCE’s activities and their added value to the region</a:t>
          </a:r>
          <a:endParaRPr lang="en-US" sz="1600" b="0" i="0" kern="1200" dirty="0"/>
        </a:p>
      </dsp:txBody>
      <dsp:txXfrm>
        <a:off x="6189415" y="348774"/>
        <a:ext cx="2163367" cy="1114888"/>
      </dsp:txXfrm>
    </dsp:sp>
    <dsp:sp modelId="{ED59F029-5792-4553-8DB5-5FCDFA395705}">
      <dsp:nvSpPr>
        <dsp:cNvPr id="0" name=""/>
        <dsp:cNvSpPr/>
      </dsp:nvSpPr>
      <dsp:spPr>
        <a:xfrm>
          <a:off x="8465661" y="343955"/>
          <a:ext cx="3109949" cy="1163855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smtClean="0"/>
            <a:t>Better use of RCE resources and increased value of activities</a:t>
          </a:r>
          <a:endParaRPr lang="en-US" sz="1600" b="0" i="0" kern="1200" dirty="0"/>
        </a:p>
      </dsp:txBody>
      <dsp:txXfrm>
        <a:off x="9047589" y="343955"/>
        <a:ext cx="1946094" cy="11638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5F3E3-E5D9-4848-BDB8-F168BCC1B41B}">
      <dsp:nvSpPr>
        <dsp:cNvPr id="0" name=""/>
        <dsp:cNvSpPr/>
      </dsp:nvSpPr>
      <dsp:spPr>
        <a:xfrm>
          <a:off x="2412" y="425912"/>
          <a:ext cx="3020061" cy="92343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 smtClean="0"/>
            <a:t>Step 4 – Developmental review of learning, impact and strategy</a:t>
          </a:r>
          <a:endParaRPr lang="en-US" sz="1600" b="0" i="0" kern="1200" dirty="0"/>
        </a:p>
      </dsp:txBody>
      <dsp:txXfrm>
        <a:off x="464129" y="425912"/>
        <a:ext cx="2096628" cy="923433"/>
      </dsp:txXfrm>
    </dsp:sp>
    <dsp:sp modelId="{172D0A77-5A5E-4E4E-9C25-E71BF32CF493}">
      <dsp:nvSpPr>
        <dsp:cNvPr id="0" name=""/>
        <dsp:cNvSpPr/>
      </dsp:nvSpPr>
      <dsp:spPr>
        <a:xfrm>
          <a:off x="2673883" y="450580"/>
          <a:ext cx="2583430" cy="921036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smtClean="0"/>
            <a:t>RCE focus areas, partnerships, capacity</a:t>
          </a:r>
          <a:endParaRPr lang="en-US" sz="1800" b="0" i="0" kern="1200" dirty="0"/>
        </a:p>
      </dsp:txBody>
      <dsp:txXfrm>
        <a:off x="3134401" y="450580"/>
        <a:ext cx="1662394" cy="921036"/>
      </dsp:txXfrm>
    </dsp:sp>
    <dsp:sp modelId="{88E66E0D-0F3D-41A0-BB0C-AF705D082409}">
      <dsp:nvSpPr>
        <dsp:cNvPr id="0" name=""/>
        <dsp:cNvSpPr/>
      </dsp:nvSpPr>
      <dsp:spPr>
        <a:xfrm>
          <a:off x="4879250" y="463259"/>
          <a:ext cx="3354920" cy="912110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smtClean="0"/>
            <a:t>Co-production of new knowledge to better steer sustainable ways of being</a:t>
          </a:r>
          <a:endParaRPr lang="en-US" sz="1800" b="0" i="0" kern="1200" dirty="0"/>
        </a:p>
      </dsp:txBody>
      <dsp:txXfrm>
        <a:off x="5335305" y="463259"/>
        <a:ext cx="2442810" cy="912110"/>
      </dsp:txXfrm>
    </dsp:sp>
    <dsp:sp modelId="{498A945B-1DD3-4922-B2ED-870D548797CE}">
      <dsp:nvSpPr>
        <dsp:cNvPr id="0" name=""/>
        <dsp:cNvSpPr/>
      </dsp:nvSpPr>
      <dsp:spPr>
        <a:xfrm>
          <a:off x="7956182" y="434523"/>
          <a:ext cx="2687541" cy="998062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smtClean="0"/>
            <a:t>Collaborative actions</a:t>
          </a:r>
          <a:endParaRPr lang="en-US" sz="1800" b="0" i="0" kern="1200" dirty="0"/>
        </a:p>
      </dsp:txBody>
      <dsp:txXfrm>
        <a:off x="8455213" y="434523"/>
        <a:ext cx="1689479" cy="9980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B9B94-73CC-4B43-9FE5-857483578753}">
      <dsp:nvSpPr>
        <dsp:cNvPr id="0" name=""/>
        <dsp:cNvSpPr/>
      </dsp:nvSpPr>
      <dsp:spPr>
        <a:xfrm>
          <a:off x="117230" y="420420"/>
          <a:ext cx="3246377" cy="1253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dirty="0" smtClean="0"/>
            <a:t>Step 5 – Appreciative / developmental review of networking</a:t>
          </a:r>
          <a:endParaRPr lang="en-US" sz="1800" b="1" i="0" kern="1200" dirty="0"/>
        </a:p>
      </dsp:txBody>
      <dsp:txXfrm>
        <a:off x="744168" y="420420"/>
        <a:ext cx="1992502" cy="1253875"/>
      </dsp:txXfrm>
    </dsp:sp>
    <dsp:sp modelId="{6E5EC889-67C5-4FFE-9A7B-50ABF5955176}">
      <dsp:nvSpPr>
        <dsp:cNvPr id="0" name=""/>
        <dsp:cNvSpPr/>
      </dsp:nvSpPr>
      <dsp:spPr>
        <a:xfrm>
          <a:off x="2927205" y="468371"/>
          <a:ext cx="2813160" cy="1157974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Networking with the Service Centre, other RCEs, and networks</a:t>
          </a:r>
          <a:endParaRPr lang="en-US" sz="1800" b="1" i="1" kern="1200" dirty="0"/>
        </a:p>
      </dsp:txBody>
      <dsp:txXfrm>
        <a:off x="3506192" y="468371"/>
        <a:ext cx="1655186" cy="1157974"/>
      </dsp:txXfrm>
    </dsp:sp>
    <dsp:sp modelId="{C45D4E41-1CAA-46EC-98EC-A1262BCAD21C}">
      <dsp:nvSpPr>
        <dsp:cNvPr id="0" name=""/>
        <dsp:cNvSpPr/>
      </dsp:nvSpPr>
      <dsp:spPr>
        <a:xfrm>
          <a:off x="5289504" y="426269"/>
          <a:ext cx="3547516" cy="1242178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smtClean="0"/>
            <a:t>Understanding of how external network engagement supports the work of the RCE partnership</a:t>
          </a:r>
          <a:endParaRPr lang="en-US" sz="1800" b="0" i="0" kern="1200" dirty="0"/>
        </a:p>
      </dsp:txBody>
      <dsp:txXfrm>
        <a:off x="5910593" y="426269"/>
        <a:ext cx="2305338" cy="1242178"/>
      </dsp:txXfrm>
    </dsp:sp>
    <dsp:sp modelId="{CFE00BE2-D369-4059-BF42-3FC5C425804D}">
      <dsp:nvSpPr>
        <dsp:cNvPr id="0" name=""/>
        <dsp:cNvSpPr/>
      </dsp:nvSpPr>
      <dsp:spPr>
        <a:xfrm>
          <a:off x="8359010" y="449508"/>
          <a:ext cx="2867980" cy="1198010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smtClean="0"/>
            <a:t>Collaborations with other RCEs and the Service Centre</a:t>
          </a:r>
          <a:endParaRPr lang="en-US" sz="1800" b="0" i="0" kern="1200" dirty="0"/>
        </a:p>
      </dsp:txBody>
      <dsp:txXfrm>
        <a:off x="8958015" y="449508"/>
        <a:ext cx="1669970" cy="11980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EE487-6C03-4902-964D-85BC1F28F9E7}">
      <dsp:nvSpPr>
        <dsp:cNvPr id="0" name=""/>
        <dsp:cNvSpPr/>
      </dsp:nvSpPr>
      <dsp:spPr>
        <a:xfrm>
          <a:off x="172" y="567386"/>
          <a:ext cx="3190533" cy="123501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0" kern="1200" dirty="0" smtClean="0"/>
            <a:t>Step 6 – Review of value creation</a:t>
          </a:r>
          <a:endParaRPr lang="en-US" sz="2000" b="1" i="0" kern="1200" dirty="0"/>
        </a:p>
      </dsp:txBody>
      <dsp:txXfrm>
        <a:off x="617679" y="567386"/>
        <a:ext cx="1955520" cy="1235013"/>
      </dsp:txXfrm>
    </dsp:sp>
    <dsp:sp modelId="{329D2EC3-7F06-4D41-993E-C7F24E0E8B4A}">
      <dsp:nvSpPr>
        <dsp:cNvPr id="0" name=""/>
        <dsp:cNvSpPr/>
      </dsp:nvSpPr>
      <dsp:spPr>
        <a:xfrm>
          <a:off x="2707139" y="567415"/>
          <a:ext cx="3087385" cy="1234954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smtClean="0"/>
            <a:t>Open discussion, left-over areas not covered in steps 1-5</a:t>
          </a:r>
          <a:endParaRPr lang="en-US" sz="1800" b="0" i="0" kern="1200" dirty="0"/>
        </a:p>
      </dsp:txBody>
      <dsp:txXfrm>
        <a:off x="3324616" y="567415"/>
        <a:ext cx="1852431" cy="1234954"/>
      </dsp:txXfrm>
    </dsp:sp>
    <dsp:sp modelId="{98ADF7CB-1CA5-414D-9E78-7BAA30B3A843}">
      <dsp:nvSpPr>
        <dsp:cNvPr id="0" name=""/>
        <dsp:cNvSpPr/>
      </dsp:nvSpPr>
      <dsp:spPr>
        <a:xfrm>
          <a:off x="5362291" y="567415"/>
          <a:ext cx="3087385" cy="1234954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smtClean="0"/>
            <a:t>Understanding of how value added by the RCE is appreciated?</a:t>
          </a:r>
          <a:endParaRPr lang="en-US" sz="1800" b="0" i="0" kern="1200" dirty="0"/>
        </a:p>
      </dsp:txBody>
      <dsp:txXfrm>
        <a:off x="5979768" y="567415"/>
        <a:ext cx="1852431" cy="1234954"/>
      </dsp:txXfrm>
    </dsp:sp>
    <dsp:sp modelId="{8F07AC1C-5565-4E1A-908F-D54CFB3B2A76}">
      <dsp:nvSpPr>
        <dsp:cNvPr id="0" name=""/>
        <dsp:cNvSpPr/>
      </dsp:nvSpPr>
      <dsp:spPr>
        <a:xfrm>
          <a:off x="8017442" y="567415"/>
          <a:ext cx="3087385" cy="1234954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Agreement on use of data and follow-up plan of actions</a:t>
          </a:r>
          <a:endParaRPr lang="en-US" sz="1800" b="1" i="1" kern="1200" dirty="0"/>
        </a:p>
      </dsp:txBody>
      <dsp:txXfrm>
        <a:off x="8634919" y="567415"/>
        <a:ext cx="1852431" cy="1234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9DECD9-7EB8-4C5B-B6F5-B59170CFB065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A52DB5-9DAB-4A2C-AC53-0CB096B68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88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8B8D9-9CC8-44AB-970A-A70945317531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94F2B-0522-4C27-BD56-53BC5F337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1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94F2B-0522-4C27-BD56-53BC5F3379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7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34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3600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95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1601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62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92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9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6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9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8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8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7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5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6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1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3484C-BD38-4187-A2FF-17B1339D3E3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9D842C-9791-4C5B-9242-C8D310667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9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607" y="2404534"/>
            <a:ext cx="8877396" cy="164630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96607" y="3170994"/>
            <a:ext cx="9053666" cy="109689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Evaluating ESD in RCEs: The Start-up Tools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1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7334" y="2657880"/>
            <a:ext cx="4683938" cy="3771796"/>
          </a:xfrm>
          <a:solidFill>
            <a:srgbClr val="DFDBD3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What </a:t>
            </a:r>
            <a:r>
              <a:rPr lang="en-US" sz="2400" dirty="0" smtClean="0"/>
              <a:t>are the </a:t>
            </a:r>
            <a:r>
              <a:rPr lang="en-US" sz="2400" dirty="0"/>
              <a:t>benefits of </a:t>
            </a:r>
            <a:r>
              <a:rPr lang="en-US" sz="2400" dirty="0" smtClean="0"/>
              <a:t>acknowledgement?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How </a:t>
            </a:r>
            <a:r>
              <a:rPr lang="en-US" sz="2400" dirty="0" smtClean="0"/>
              <a:t>is the RCE interacting </a:t>
            </a:r>
            <a:r>
              <a:rPr lang="en-US" sz="2400" dirty="0"/>
              <a:t>with the Service Centre?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How </a:t>
            </a:r>
            <a:r>
              <a:rPr lang="en-US" sz="2400" dirty="0" smtClean="0"/>
              <a:t>is the RCE working </a:t>
            </a:r>
            <a:r>
              <a:rPr lang="en-US" sz="2400" dirty="0"/>
              <a:t>with other RCEs and what are </a:t>
            </a:r>
            <a:r>
              <a:rPr lang="en-US" sz="2400" dirty="0" smtClean="0"/>
              <a:t>the </a:t>
            </a:r>
            <a:r>
              <a:rPr lang="en-US" sz="2400" dirty="0"/>
              <a:t>successes and challenges?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93128" y="2654031"/>
            <a:ext cx="4737424" cy="3775645"/>
          </a:xfrm>
          <a:solidFill>
            <a:srgbClr val="DFDBD3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How </a:t>
            </a:r>
            <a:r>
              <a:rPr lang="en-US" sz="2400" dirty="0" smtClean="0"/>
              <a:t>was participation </a:t>
            </a:r>
            <a:r>
              <a:rPr lang="en-US" sz="2400" dirty="0"/>
              <a:t>in </a:t>
            </a:r>
            <a:r>
              <a:rPr lang="en-US" sz="2400" dirty="0" smtClean="0"/>
              <a:t>global and regional RCE </a:t>
            </a:r>
            <a:r>
              <a:rPr lang="en-US" sz="2400" dirty="0"/>
              <a:t>conferences and </a:t>
            </a:r>
            <a:r>
              <a:rPr lang="en-US" sz="2400" dirty="0" smtClean="0"/>
              <a:t>follow-up </a:t>
            </a:r>
            <a:r>
              <a:rPr lang="en-US" sz="2400" dirty="0"/>
              <a:t>activities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2400" dirty="0"/>
              <a:t>How could regional and global RCE activities </a:t>
            </a:r>
            <a:r>
              <a:rPr lang="en-US" sz="2400" dirty="0" smtClean="0"/>
              <a:t>be improved </a:t>
            </a:r>
            <a:r>
              <a:rPr lang="en-US" sz="2400" dirty="0"/>
              <a:t>to strengthen the RCE work?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77333" y="1699924"/>
            <a:ext cx="6050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Global RCE Service Centre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50050776"/>
              </p:ext>
            </p:extLst>
          </p:nvPr>
        </p:nvGraphicFramePr>
        <p:xfrm>
          <a:off x="308008" y="-133183"/>
          <a:ext cx="11342477" cy="2094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413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7334" y="2657880"/>
            <a:ext cx="4683938" cy="3771796"/>
          </a:xfrm>
          <a:solidFill>
            <a:srgbClr val="DFDBD3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were the most meaningful </a:t>
            </a:r>
            <a:r>
              <a:rPr lang="en-US" sz="2400" dirty="0" smtClean="0"/>
              <a:t>RCE activities </a:t>
            </a:r>
            <a:r>
              <a:rPr lang="en-US" sz="2400" dirty="0"/>
              <a:t>discussed?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What </a:t>
            </a:r>
            <a:r>
              <a:rPr lang="en-US" sz="2400" dirty="0"/>
              <a:t>potential values is each </a:t>
            </a:r>
            <a:r>
              <a:rPr lang="en-US" sz="2400" dirty="0" smtClean="0"/>
              <a:t>activity </a:t>
            </a:r>
            <a:r>
              <a:rPr lang="en-US" sz="2400" dirty="0"/>
              <a:t>producing?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93128" y="2654031"/>
            <a:ext cx="4737424" cy="3775645"/>
          </a:xfrm>
          <a:solidFill>
            <a:srgbClr val="DFDBD3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What </a:t>
            </a:r>
            <a:r>
              <a:rPr lang="en-US" sz="2400" dirty="0"/>
              <a:t>difference has this made </a:t>
            </a:r>
            <a:r>
              <a:rPr lang="en-US" sz="2400" dirty="0" smtClean="0"/>
              <a:t>for the </a:t>
            </a:r>
            <a:r>
              <a:rPr lang="en-US" sz="2400" dirty="0"/>
              <a:t>RCE </a:t>
            </a:r>
            <a:r>
              <a:rPr lang="en-US" sz="2400" dirty="0" smtClean="0"/>
              <a:t>in terms of what matters in each project?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What new understandings of what produces </a:t>
            </a:r>
            <a:r>
              <a:rPr lang="en-US" sz="2400" dirty="0" smtClean="0"/>
              <a:t>measurable value </a:t>
            </a:r>
            <a:r>
              <a:rPr lang="en-US" sz="2400" dirty="0"/>
              <a:t>have become evident?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77333" y="1699924"/>
            <a:ext cx="6050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Value Creation Assessment</a:t>
            </a:r>
            <a:endParaRPr lang="en-US" sz="2800" b="1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101608934"/>
              </p:ext>
            </p:extLst>
          </p:nvPr>
        </p:nvGraphicFramePr>
        <p:xfrm>
          <a:off x="214174" y="-271479"/>
          <a:ext cx="11105000" cy="2369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63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108" y="1722050"/>
            <a:ext cx="8877213" cy="3880773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Documentation </a:t>
            </a:r>
            <a:r>
              <a:rPr lang="en-US" sz="2400" dirty="0"/>
              <a:t>of </a:t>
            </a:r>
            <a:r>
              <a:rPr lang="en-US" sz="2400" dirty="0" smtClean="0"/>
              <a:t>RCE development: </a:t>
            </a:r>
            <a:r>
              <a:rPr lang="en-US" sz="2400" u="sng" dirty="0"/>
              <a:t>constitutive </a:t>
            </a:r>
            <a:r>
              <a:rPr lang="en-US" sz="2400" u="sng" dirty="0" smtClean="0"/>
              <a:t>evaluation</a:t>
            </a:r>
            <a:r>
              <a:rPr lang="en-US" sz="2400" dirty="0" smtClean="0"/>
              <a:t> 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r>
              <a:rPr lang="en-US" sz="2400" dirty="0" smtClean="0"/>
              <a:t>Inquiry </a:t>
            </a:r>
            <a:r>
              <a:rPr lang="en-US" sz="2400" dirty="0"/>
              <a:t>into the RCE’s successes, coordination and collaborative </a:t>
            </a:r>
            <a:r>
              <a:rPr lang="en-US" sz="2400" dirty="0" smtClean="0"/>
              <a:t>learning: </a:t>
            </a:r>
            <a:r>
              <a:rPr lang="en-US" sz="2400" u="sng" dirty="0"/>
              <a:t>appreciative and developmental </a:t>
            </a:r>
            <a:r>
              <a:rPr lang="en-US" sz="2400" u="sng" dirty="0" smtClean="0"/>
              <a:t>evaluation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u="sng" dirty="0" smtClean="0"/>
              <a:t>Value </a:t>
            </a:r>
            <a:r>
              <a:rPr lang="en-US" sz="2400" u="sng" dirty="0"/>
              <a:t>creation assessment</a:t>
            </a:r>
            <a:r>
              <a:rPr lang="en-US" sz="2400" dirty="0"/>
              <a:t> of the RCE’s overall </a:t>
            </a:r>
            <a:r>
              <a:rPr lang="en-US" sz="2400" dirty="0" smtClean="0"/>
              <a:t>work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797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147" y="260466"/>
            <a:ext cx="8596668" cy="1320800"/>
          </a:xfrm>
        </p:spPr>
        <p:txBody>
          <a:bodyPr/>
          <a:lstStyle/>
          <a:p>
            <a:r>
              <a:rPr lang="en-US" dirty="0" smtClean="0"/>
              <a:t>Goals of RCE Evaluation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00779301"/>
              </p:ext>
            </p:extLst>
          </p:nvPr>
        </p:nvGraphicFramePr>
        <p:xfrm>
          <a:off x="294147" y="1230309"/>
          <a:ext cx="1154555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998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147" y="260466"/>
            <a:ext cx="8596668" cy="1320800"/>
          </a:xfrm>
        </p:spPr>
        <p:txBody>
          <a:bodyPr/>
          <a:lstStyle/>
          <a:p>
            <a:r>
              <a:rPr lang="en-US" dirty="0" smtClean="0"/>
              <a:t>Stages in RCE Evaluation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3228294"/>
              </p:ext>
            </p:extLst>
          </p:nvPr>
        </p:nvGraphicFramePr>
        <p:xfrm>
          <a:off x="294147" y="1230309"/>
          <a:ext cx="1154555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31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-451691" y="88136"/>
            <a:ext cx="12988886" cy="6769864"/>
            <a:chOff x="-451691" y="88136"/>
            <a:chExt cx="12988886" cy="6769864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1012863952"/>
                </p:ext>
              </p:extLst>
            </p:nvPr>
          </p:nvGraphicFramePr>
          <p:xfrm>
            <a:off x="-451691" y="88136"/>
            <a:ext cx="12988886" cy="676986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5" name="Pentagon 4"/>
            <p:cNvSpPr/>
            <p:nvPr/>
          </p:nvSpPr>
          <p:spPr>
            <a:xfrm>
              <a:off x="422891" y="1097280"/>
              <a:ext cx="2762761" cy="798897"/>
            </a:xfrm>
            <a:prstGeom prst="homePlat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Step 1</a:t>
              </a:r>
              <a:endParaRPr lang="en-US" dirty="0"/>
            </a:p>
          </p:txBody>
        </p:sp>
        <p:sp>
          <p:nvSpPr>
            <p:cNvPr id="6" name="Pentagon 5"/>
            <p:cNvSpPr/>
            <p:nvPr/>
          </p:nvSpPr>
          <p:spPr>
            <a:xfrm>
              <a:off x="378645" y="2026429"/>
              <a:ext cx="2714325" cy="798897"/>
            </a:xfrm>
            <a:prstGeom prst="homePlat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Step 2</a:t>
              </a:r>
              <a:endParaRPr lang="en-US" dirty="0"/>
            </a:p>
          </p:txBody>
        </p:sp>
        <p:sp>
          <p:nvSpPr>
            <p:cNvPr id="7" name="Pentagon 6"/>
            <p:cNvSpPr/>
            <p:nvPr/>
          </p:nvSpPr>
          <p:spPr>
            <a:xfrm>
              <a:off x="378644" y="3957976"/>
              <a:ext cx="2807008" cy="908992"/>
            </a:xfrm>
            <a:prstGeom prst="homePlat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Step 4</a:t>
              </a:r>
              <a:endParaRPr lang="en-US" dirty="0"/>
            </a:p>
          </p:txBody>
        </p:sp>
        <p:sp>
          <p:nvSpPr>
            <p:cNvPr id="8" name="Pentagon 7"/>
            <p:cNvSpPr/>
            <p:nvPr/>
          </p:nvSpPr>
          <p:spPr>
            <a:xfrm>
              <a:off x="393395" y="2894040"/>
              <a:ext cx="2762761" cy="940430"/>
            </a:xfrm>
            <a:prstGeom prst="homePlat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Step 3</a:t>
              </a:r>
              <a:endParaRPr lang="en-US" dirty="0"/>
            </a:p>
          </p:txBody>
        </p:sp>
        <p:sp>
          <p:nvSpPr>
            <p:cNvPr id="9" name="Pentagon 8"/>
            <p:cNvSpPr/>
            <p:nvPr/>
          </p:nvSpPr>
          <p:spPr>
            <a:xfrm>
              <a:off x="378646" y="4967119"/>
              <a:ext cx="2777510" cy="879989"/>
            </a:xfrm>
            <a:prstGeom prst="homePlat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Step 5</a:t>
              </a:r>
              <a:endParaRPr lang="en-US" dirty="0"/>
            </a:p>
          </p:txBody>
        </p:sp>
        <p:sp>
          <p:nvSpPr>
            <p:cNvPr id="10" name="Pentagon 9"/>
            <p:cNvSpPr/>
            <p:nvPr/>
          </p:nvSpPr>
          <p:spPr>
            <a:xfrm>
              <a:off x="363794" y="5947259"/>
              <a:ext cx="2780434" cy="876107"/>
            </a:xfrm>
            <a:prstGeom prst="homePlat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Step 6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855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7334" y="2657880"/>
            <a:ext cx="4683938" cy="3771796"/>
          </a:xfrm>
          <a:solidFill>
            <a:srgbClr val="DFDBD3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How </a:t>
            </a:r>
            <a:r>
              <a:rPr lang="en-US" sz="2400" dirty="0"/>
              <a:t>did the RCE evolve?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How has membership </a:t>
            </a:r>
            <a:r>
              <a:rPr lang="en-US" sz="2400" dirty="0" smtClean="0"/>
              <a:t>changed?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What are the ESD initiatives?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93128" y="2654031"/>
            <a:ext cx="4795176" cy="3775645"/>
          </a:xfrm>
          <a:solidFill>
            <a:srgbClr val="DFDBD3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How does the RCE address local issues?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2400" dirty="0" smtClean="0"/>
              <a:t>What </a:t>
            </a:r>
            <a:r>
              <a:rPr lang="en-US" sz="2400" dirty="0"/>
              <a:t>can be done to improve the RCE work and how?</a:t>
            </a:r>
          </a:p>
          <a:p>
            <a:endParaRPr lang="en-US" sz="2400" dirty="0"/>
          </a:p>
          <a:p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12494" y="437122"/>
            <a:ext cx="12130346" cy="1196921"/>
            <a:chOff x="238635" y="437122"/>
            <a:chExt cx="12130346" cy="1196921"/>
          </a:xfrm>
        </p:grpSpPr>
        <p:sp>
          <p:nvSpPr>
            <p:cNvPr id="8" name="Freeform 7"/>
            <p:cNvSpPr/>
            <p:nvPr/>
          </p:nvSpPr>
          <p:spPr>
            <a:xfrm>
              <a:off x="238635" y="437122"/>
              <a:ext cx="3298762" cy="1196921"/>
            </a:xfrm>
            <a:custGeom>
              <a:avLst/>
              <a:gdLst>
                <a:gd name="connsiteX0" fmla="*/ 0 w 3298762"/>
                <a:gd name="connsiteY0" fmla="*/ 0 h 1196921"/>
                <a:gd name="connsiteX1" fmla="*/ 2700302 w 3298762"/>
                <a:gd name="connsiteY1" fmla="*/ 0 h 1196921"/>
                <a:gd name="connsiteX2" fmla="*/ 3298762 w 3298762"/>
                <a:gd name="connsiteY2" fmla="*/ 598461 h 1196921"/>
                <a:gd name="connsiteX3" fmla="*/ 2700302 w 3298762"/>
                <a:gd name="connsiteY3" fmla="*/ 1196921 h 1196921"/>
                <a:gd name="connsiteX4" fmla="*/ 0 w 3298762"/>
                <a:gd name="connsiteY4" fmla="*/ 1196921 h 1196921"/>
                <a:gd name="connsiteX5" fmla="*/ 598461 w 3298762"/>
                <a:gd name="connsiteY5" fmla="*/ 598461 h 1196921"/>
                <a:gd name="connsiteX6" fmla="*/ 0 w 3298762"/>
                <a:gd name="connsiteY6" fmla="*/ 0 h 1196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8762" h="1196921">
                  <a:moveTo>
                    <a:pt x="0" y="0"/>
                  </a:moveTo>
                  <a:lnTo>
                    <a:pt x="2700302" y="0"/>
                  </a:lnTo>
                  <a:lnTo>
                    <a:pt x="3298762" y="598461"/>
                  </a:lnTo>
                  <a:lnTo>
                    <a:pt x="2700302" y="1196921"/>
                  </a:lnTo>
                  <a:lnTo>
                    <a:pt x="0" y="1196921"/>
                  </a:lnTo>
                  <a:lnTo>
                    <a:pt x="598461" y="59846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2591" tIns="12065" rIns="598460" bIns="12065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900" b="1" kern="1200" dirty="0" smtClean="0"/>
                <a:t>Step 1 – Constitutive evaluation of  the RCE</a:t>
              </a:r>
              <a:endParaRPr lang="en-US" sz="1900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3113752" y="454708"/>
              <a:ext cx="4162119" cy="1161749"/>
            </a:xfrm>
            <a:custGeom>
              <a:avLst/>
              <a:gdLst>
                <a:gd name="connsiteX0" fmla="*/ 0 w 4322613"/>
                <a:gd name="connsiteY0" fmla="*/ 0 h 1161749"/>
                <a:gd name="connsiteX1" fmla="*/ 3741739 w 4322613"/>
                <a:gd name="connsiteY1" fmla="*/ 0 h 1161749"/>
                <a:gd name="connsiteX2" fmla="*/ 4322613 w 4322613"/>
                <a:gd name="connsiteY2" fmla="*/ 580875 h 1161749"/>
                <a:gd name="connsiteX3" fmla="*/ 3741739 w 4322613"/>
                <a:gd name="connsiteY3" fmla="*/ 1161749 h 1161749"/>
                <a:gd name="connsiteX4" fmla="*/ 0 w 4322613"/>
                <a:gd name="connsiteY4" fmla="*/ 1161749 h 1161749"/>
                <a:gd name="connsiteX5" fmla="*/ 580875 w 4322613"/>
                <a:gd name="connsiteY5" fmla="*/ 580875 h 1161749"/>
                <a:gd name="connsiteX6" fmla="*/ 0 w 4322613"/>
                <a:gd name="connsiteY6" fmla="*/ 0 h 1161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22613" h="1161749">
                  <a:moveTo>
                    <a:pt x="0" y="0"/>
                  </a:moveTo>
                  <a:lnTo>
                    <a:pt x="3741739" y="0"/>
                  </a:lnTo>
                  <a:lnTo>
                    <a:pt x="4322613" y="580875"/>
                  </a:lnTo>
                  <a:lnTo>
                    <a:pt x="3741739" y="1161749"/>
                  </a:lnTo>
                  <a:lnTo>
                    <a:pt x="0" y="1161749"/>
                  </a:lnTo>
                  <a:lnTo>
                    <a:pt x="580875" y="58087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6275" tIns="12700" rIns="580874" bIns="12700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kern="1200" dirty="0" smtClean="0"/>
                <a:t>Core elements: governance, network, RCE strategy, activities</a:t>
              </a:r>
              <a:endParaRPr lang="en-US" sz="2000" kern="1200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6861046" y="494620"/>
              <a:ext cx="2833560" cy="1081924"/>
            </a:xfrm>
            <a:custGeom>
              <a:avLst/>
              <a:gdLst>
                <a:gd name="connsiteX0" fmla="*/ 0 w 2800886"/>
                <a:gd name="connsiteY0" fmla="*/ 0 h 1081924"/>
                <a:gd name="connsiteX1" fmla="*/ 2259924 w 2800886"/>
                <a:gd name="connsiteY1" fmla="*/ 0 h 1081924"/>
                <a:gd name="connsiteX2" fmla="*/ 2800886 w 2800886"/>
                <a:gd name="connsiteY2" fmla="*/ 540962 h 1081924"/>
                <a:gd name="connsiteX3" fmla="*/ 2259924 w 2800886"/>
                <a:gd name="connsiteY3" fmla="*/ 1081924 h 1081924"/>
                <a:gd name="connsiteX4" fmla="*/ 0 w 2800886"/>
                <a:gd name="connsiteY4" fmla="*/ 1081924 h 1081924"/>
                <a:gd name="connsiteX5" fmla="*/ 540962 w 2800886"/>
                <a:gd name="connsiteY5" fmla="*/ 540962 h 1081924"/>
                <a:gd name="connsiteX6" fmla="*/ 0 w 2800886"/>
                <a:gd name="connsiteY6" fmla="*/ 0 h 1081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00886" h="1081924">
                  <a:moveTo>
                    <a:pt x="0" y="0"/>
                  </a:moveTo>
                  <a:lnTo>
                    <a:pt x="2259924" y="0"/>
                  </a:lnTo>
                  <a:lnTo>
                    <a:pt x="2800886" y="540962"/>
                  </a:lnTo>
                  <a:lnTo>
                    <a:pt x="2259924" y="1081924"/>
                  </a:lnTo>
                  <a:lnTo>
                    <a:pt x="0" y="1081924"/>
                  </a:lnTo>
                  <a:lnTo>
                    <a:pt x="540962" y="54096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66362" tIns="12700" rIns="540962" bIns="12700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kern="1200" dirty="0" smtClean="0"/>
                <a:t>Understanding of RCE evolution</a:t>
              </a:r>
              <a:endParaRPr lang="en-US" sz="20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9252154" y="494620"/>
              <a:ext cx="3116827" cy="1081924"/>
            </a:xfrm>
            <a:custGeom>
              <a:avLst/>
              <a:gdLst>
                <a:gd name="connsiteX0" fmla="*/ 0 w 2704811"/>
                <a:gd name="connsiteY0" fmla="*/ 0 h 1081924"/>
                <a:gd name="connsiteX1" fmla="*/ 2163849 w 2704811"/>
                <a:gd name="connsiteY1" fmla="*/ 0 h 1081924"/>
                <a:gd name="connsiteX2" fmla="*/ 2704811 w 2704811"/>
                <a:gd name="connsiteY2" fmla="*/ 540962 h 1081924"/>
                <a:gd name="connsiteX3" fmla="*/ 2163849 w 2704811"/>
                <a:gd name="connsiteY3" fmla="*/ 1081924 h 1081924"/>
                <a:gd name="connsiteX4" fmla="*/ 0 w 2704811"/>
                <a:gd name="connsiteY4" fmla="*/ 1081924 h 1081924"/>
                <a:gd name="connsiteX5" fmla="*/ 540962 w 2704811"/>
                <a:gd name="connsiteY5" fmla="*/ 540962 h 1081924"/>
                <a:gd name="connsiteX6" fmla="*/ 0 w 2704811"/>
                <a:gd name="connsiteY6" fmla="*/ 0 h 1081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04811" h="1081924">
                  <a:moveTo>
                    <a:pt x="0" y="0"/>
                  </a:moveTo>
                  <a:lnTo>
                    <a:pt x="2163849" y="0"/>
                  </a:lnTo>
                  <a:lnTo>
                    <a:pt x="2704811" y="540962"/>
                  </a:lnTo>
                  <a:lnTo>
                    <a:pt x="2163849" y="1081924"/>
                  </a:lnTo>
                  <a:lnTo>
                    <a:pt x="0" y="1081924"/>
                  </a:lnTo>
                  <a:lnTo>
                    <a:pt x="540962" y="54096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66362" tIns="12700" rIns="540962" bIns="12700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1200" dirty="0" smtClean="0"/>
                <a:t>Participants discuss how to improve RCE </a:t>
              </a:r>
              <a:r>
                <a:rPr lang="en-US" kern="1200" dirty="0" err="1" smtClean="0"/>
                <a:t>programmes</a:t>
              </a:r>
              <a:endParaRPr lang="en-US" kern="12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77334" y="1862246"/>
            <a:ext cx="31191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RCE Journey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095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7334" y="2657880"/>
            <a:ext cx="4683938" cy="3771796"/>
          </a:xfrm>
          <a:solidFill>
            <a:srgbClr val="DFDBD3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How </a:t>
            </a:r>
            <a:r>
              <a:rPr lang="en-US" sz="2400" dirty="0"/>
              <a:t>has the portfolio of RCE activities evolved?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What were the most successful activities and why?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Give examples of how successful collaboration produced these impacts?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93128" y="2654031"/>
            <a:ext cx="4737424" cy="3775645"/>
          </a:xfrm>
          <a:solidFill>
            <a:srgbClr val="DFDBD3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How </a:t>
            </a:r>
            <a:r>
              <a:rPr lang="en-US" sz="2400" dirty="0"/>
              <a:t>can initiatives be up-scaled and mainstreamed?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How </a:t>
            </a:r>
            <a:r>
              <a:rPr lang="en-US" sz="2400" dirty="0"/>
              <a:t>could </a:t>
            </a:r>
            <a:r>
              <a:rPr lang="en-US" sz="2400" dirty="0" smtClean="0"/>
              <a:t>the RCE do better?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in the RCE (inward focus)</a:t>
            </a:r>
          </a:p>
          <a:p>
            <a:pPr marL="457200" lvl="1" indent="0">
              <a:buNone/>
            </a:pPr>
            <a:r>
              <a:rPr lang="en-US" sz="2400" dirty="0"/>
              <a:t>in the region (outward focus)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77334" y="1699924"/>
            <a:ext cx="46839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Activities </a:t>
            </a:r>
            <a:r>
              <a:rPr lang="en-US" sz="2800" b="1" dirty="0" smtClean="0"/>
              <a:t>and </a:t>
            </a:r>
            <a:r>
              <a:rPr lang="en-US" sz="2800" b="1" dirty="0"/>
              <a:t>I</a:t>
            </a:r>
            <a:r>
              <a:rPr lang="en-US" sz="2800" b="1" dirty="0" smtClean="0"/>
              <a:t>mpact</a:t>
            </a:r>
            <a:endParaRPr lang="en-US" sz="2800" b="1" dirty="0"/>
          </a:p>
          <a:p>
            <a:endParaRPr lang="en-US" sz="2800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502037368"/>
              </p:ext>
            </p:extLst>
          </p:nvPr>
        </p:nvGraphicFramePr>
        <p:xfrm>
          <a:off x="250249" y="-422790"/>
          <a:ext cx="11347374" cy="2359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711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7334" y="2657880"/>
            <a:ext cx="4683938" cy="3771796"/>
          </a:xfrm>
          <a:solidFill>
            <a:srgbClr val="DFDBD3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flagship initiatives reflect the </a:t>
            </a:r>
            <a:r>
              <a:rPr lang="en-US" sz="2400" dirty="0" smtClean="0"/>
              <a:t>success </a:t>
            </a:r>
            <a:r>
              <a:rPr lang="en-US" sz="2400" dirty="0"/>
              <a:t>of the RCE?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For these initiatives, what is the scale </a:t>
            </a:r>
            <a:r>
              <a:rPr lang="en-US" sz="2400" dirty="0"/>
              <a:t>of </a:t>
            </a:r>
            <a:r>
              <a:rPr lang="en-US" sz="2400" dirty="0" smtClean="0"/>
              <a:t>a</a:t>
            </a:r>
            <a:r>
              <a:rPr lang="en-US" sz="2400" dirty="0"/>
              <a:t>) knowledge and b) practice transformation </a:t>
            </a:r>
            <a:r>
              <a:rPr lang="en-US" sz="2400" dirty="0" smtClean="0"/>
              <a:t>over </a:t>
            </a:r>
            <a:r>
              <a:rPr lang="en-US" sz="2400" dirty="0"/>
              <a:t>a period of 12/24/36 months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93128" y="2654031"/>
            <a:ext cx="4737424" cy="3775645"/>
          </a:xfrm>
          <a:solidFill>
            <a:srgbClr val="DFDBD3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What resources and governance </a:t>
            </a:r>
            <a:r>
              <a:rPr lang="en-US" sz="2400" dirty="0" smtClean="0"/>
              <a:t>allowed for success</a:t>
            </a:r>
            <a:r>
              <a:rPr lang="en-US" sz="2400" dirty="0"/>
              <a:t>?</a:t>
            </a:r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What, besides funding, can be done to overcome barriers and sustain the work of the RCE?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77333" y="1699924"/>
            <a:ext cx="60507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Transformation and </a:t>
            </a:r>
            <a:r>
              <a:rPr lang="en-US" sz="2800" b="1" dirty="0" smtClean="0"/>
              <a:t>Sustainability</a:t>
            </a:r>
            <a:endParaRPr lang="en-US" sz="2800" b="1" dirty="0"/>
          </a:p>
          <a:p>
            <a:endParaRPr lang="en-US" sz="28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5592657"/>
              </p:ext>
            </p:extLst>
          </p:nvPr>
        </p:nvGraphicFramePr>
        <p:xfrm>
          <a:off x="0" y="0"/>
          <a:ext cx="12074013" cy="1826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632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7334" y="2657880"/>
            <a:ext cx="4683938" cy="3771796"/>
          </a:xfrm>
          <a:solidFill>
            <a:srgbClr val="DFDBD3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strategic focus areas, partnerships, activities have been successful?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What </a:t>
            </a:r>
            <a:r>
              <a:rPr lang="en-US" sz="2400" dirty="0" smtClean="0"/>
              <a:t>can </a:t>
            </a:r>
            <a:r>
              <a:rPr lang="en-US" sz="2400" dirty="0"/>
              <a:t>be done to improve learning and effectiveness </a:t>
            </a:r>
            <a:r>
              <a:rPr lang="en-US" sz="2400" dirty="0" smtClean="0"/>
              <a:t>(resourcing,</a:t>
            </a:r>
            <a:r>
              <a:rPr lang="en-US" sz="2400" dirty="0"/>
              <a:t> </a:t>
            </a:r>
            <a:r>
              <a:rPr lang="en-US" sz="2400" dirty="0" smtClean="0"/>
              <a:t>partnerships, and scale)?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93128" y="2654031"/>
            <a:ext cx="4737424" cy="3775645"/>
          </a:xfrm>
          <a:solidFill>
            <a:srgbClr val="DFDBD3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How can existing linkages and processes be strengthened?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400" dirty="0" smtClean="0"/>
              <a:t>What </a:t>
            </a:r>
            <a:r>
              <a:rPr lang="en-US" sz="2400" dirty="0"/>
              <a:t>new strategic links and capacity development could be explored?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77333" y="1699924"/>
            <a:ext cx="6050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Strategic </a:t>
            </a:r>
            <a:r>
              <a:rPr lang="en-US" sz="2800" b="1" dirty="0" smtClean="0"/>
              <a:t>Areas </a:t>
            </a:r>
            <a:r>
              <a:rPr lang="en-US" sz="2800" b="1" dirty="0"/>
              <a:t>and </a:t>
            </a:r>
            <a:r>
              <a:rPr lang="en-US" sz="2800" b="1" dirty="0" smtClean="0"/>
              <a:t>Links</a:t>
            </a:r>
            <a:endParaRPr lang="en-US" sz="2800" b="1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26142137"/>
              </p:ext>
            </p:extLst>
          </p:nvPr>
        </p:nvGraphicFramePr>
        <p:xfrm>
          <a:off x="487165" y="0"/>
          <a:ext cx="11261687" cy="1775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593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4907</TotalTime>
  <Words>912</Words>
  <Application>Microsoft Office PowerPoint</Application>
  <PresentationFormat>Widescreen</PresentationFormat>
  <Paragraphs>155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Facet</vt:lpstr>
      <vt:lpstr> </vt:lpstr>
      <vt:lpstr>Evaluation</vt:lpstr>
      <vt:lpstr>Goals of RCE Evaluation</vt:lpstr>
      <vt:lpstr>Stages in RCE Evaluation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Zinaida Fadeeva</dc:creator>
  <cp:lastModifiedBy>Hanna Staahlberg</cp:lastModifiedBy>
  <cp:revision>50</cp:revision>
  <cp:lastPrinted>2017-04-11T03:00:50Z</cp:lastPrinted>
  <dcterms:created xsi:type="dcterms:W3CDTF">2016-06-20T06:55:29Z</dcterms:created>
  <dcterms:modified xsi:type="dcterms:W3CDTF">2017-06-14T02:45:30Z</dcterms:modified>
</cp:coreProperties>
</file>