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Level of Interest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Create online forums on the RCE portal to exchange best practices and expertise</c:v>
                </c:pt>
                <c:pt idx="1">
                  <c:v>Provide trainings on how RCEs can better use the RCE Portal</c:v>
                </c:pt>
                <c:pt idx="2">
                  <c:v>Send out a monthly e-update on key events and programs </c:v>
                </c:pt>
                <c:pt idx="3">
                  <c:v>Host quarterly online discussion forums on key issues relevant to all RCEs</c:v>
                </c:pt>
                <c:pt idx="4">
                  <c:v>Feature one RCE each month, providing support with creating a success story and case study document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4.6399999999999997</c:v>
                </c:pt>
                <c:pt idx="1">
                  <c:v>4.24</c:v>
                </c:pt>
                <c:pt idx="2">
                  <c:v>5</c:v>
                </c:pt>
                <c:pt idx="3">
                  <c:v>4.4400000000000004</c:v>
                </c:pt>
                <c:pt idx="4">
                  <c:v>4.6399999999999997</c:v>
                </c:pt>
              </c:numCache>
            </c:numRef>
          </c:val>
        </c:ser>
        <c:axId val="62909440"/>
        <c:axId val="85539840"/>
      </c:barChart>
      <c:catAx>
        <c:axId val="62909440"/>
        <c:scaling>
          <c:orientation val="minMax"/>
        </c:scaling>
        <c:axPos val="l"/>
        <c:tickLblPos val="nextTo"/>
        <c:crossAx val="85539840"/>
        <c:crosses val="autoZero"/>
        <c:auto val="1"/>
        <c:lblAlgn val="ctr"/>
        <c:lblOffset val="100"/>
      </c:catAx>
      <c:valAx>
        <c:axId val="85539840"/>
        <c:scaling>
          <c:orientation val="minMax"/>
        </c:scaling>
        <c:axPos val="b"/>
        <c:majorGridlines/>
        <c:numFmt formatCode="General" sourceLinked="1"/>
        <c:tickLblPos val="nextTo"/>
        <c:crossAx val="62909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title>
      <c:layout>
        <c:manualLayout>
          <c:xMode val="edge"/>
          <c:yMode val="edge"/>
          <c:x val="0.3471417546810685"/>
          <c:y val="3.8938674923565494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Level of Interest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Create a Communications &amp; Advocacy Toolkit for RCEs</c:v>
                </c:pt>
                <c:pt idx="1">
                  <c:v>Help individual RCEs create external communication materials (brochures etc)</c:v>
                </c:pt>
                <c:pt idx="2">
                  <c:v>Help one RCE create a success story and case study each month</c:v>
                </c:pt>
                <c:pt idx="3">
                  <c:v>Promote RCE success stories in international media</c:v>
                </c:pt>
                <c:pt idx="4">
                  <c:v>Revitalize the UNU-IAS RCE website and individual RCE pages</c:v>
                </c:pt>
                <c:pt idx="5">
                  <c:v>Proactively engage in social media (blog, twitter, facebook etc)</c:v>
                </c:pt>
                <c:pt idx="6">
                  <c:v>Provide in-person or online trainings on key communications and advocacy topics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4.5199999999999996</c:v>
                </c:pt>
                <c:pt idx="2">
                  <c:v>4.4400000000000004</c:v>
                </c:pt>
                <c:pt idx="3">
                  <c:v>5.04</c:v>
                </c:pt>
                <c:pt idx="4">
                  <c:v>4.7460000000000004</c:v>
                </c:pt>
                <c:pt idx="5">
                  <c:v>4.24</c:v>
                </c:pt>
                <c:pt idx="6">
                  <c:v>4.32</c:v>
                </c:pt>
              </c:numCache>
            </c:numRef>
          </c:val>
        </c:ser>
        <c:axId val="76699136"/>
        <c:axId val="83920000"/>
      </c:barChart>
      <c:catAx>
        <c:axId val="76699136"/>
        <c:scaling>
          <c:orientation val="minMax"/>
        </c:scaling>
        <c:axPos val="l"/>
        <c:tickLblPos val="nextTo"/>
        <c:crossAx val="83920000"/>
        <c:crosses val="autoZero"/>
        <c:auto val="1"/>
        <c:lblAlgn val="ctr"/>
        <c:lblOffset val="100"/>
      </c:catAx>
      <c:valAx>
        <c:axId val="83920000"/>
        <c:scaling>
          <c:orientation val="minMax"/>
        </c:scaling>
        <c:axPos val="b"/>
        <c:majorGridlines/>
        <c:numFmt formatCode="General" sourceLinked="1"/>
        <c:tickLblPos val="nextTo"/>
        <c:crossAx val="76699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46176-A72F-4E5D-8AF4-FA627A34ED77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0D7BC-3636-4A9B-B3BB-C96489E1CB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transparent_colour_rce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2360" y="6101972"/>
            <a:ext cx="1075581" cy="60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RCE Communications Survey</a:t>
            </a:r>
            <a:br>
              <a:rPr lang="en-US" dirty="0" smtClean="0"/>
            </a:br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Key Findings: Communications WITHIN the RCE Network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RCE’s want us to:</a:t>
            </a:r>
          </a:p>
          <a:p>
            <a:r>
              <a:rPr lang="en-US" dirty="0" smtClean="0"/>
              <a:t>Revise the e-newsletter &amp; send it out more regularly</a:t>
            </a:r>
          </a:p>
          <a:p>
            <a:r>
              <a:rPr lang="en-US" dirty="0" smtClean="0"/>
              <a:t>Show leadership on the RCE portal by creating online forums and encouraging the exchange of best practices</a:t>
            </a:r>
          </a:p>
          <a:p>
            <a:r>
              <a:rPr lang="en-US" dirty="0" smtClean="0"/>
              <a:t>Feature one RCE per month with a success story and case study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Key Findings: Communications WITHIN the RCE Network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4" y="1340768"/>
          <a:ext cx="85792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Key Findings: Communications 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OUTSIDE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the RCE Network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RCE’s want us to:</a:t>
            </a:r>
          </a:p>
          <a:p>
            <a:r>
              <a:rPr lang="en-US" dirty="0" smtClean="0"/>
              <a:t>Promote ESD and the work of RCEs to international media</a:t>
            </a:r>
          </a:p>
          <a:p>
            <a:r>
              <a:rPr lang="en-US" dirty="0" smtClean="0"/>
              <a:t>Revitalize the UNU-IAS RCE website and individual RCE pages</a:t>
            </a:r>
          </a:p>
          <a:p>
            <a:r>
              <a:rPr lang="en-US" dirty="0" smtClean="0"/>
              <a:t>Create a Communications &amp; Advocacy toolkit for RCEs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Key Findings: Communications 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OUTSIDE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the RCE Network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052736"/>
          <a:ext cx="871296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118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RCE Theme</vt:lpstr>
      <vt:lpstr>RCE Communications Survey Key Findings</vt:lpstr>
      <vt:lpstr>Key Findings: Communications WITHIN the RCE Network</vt:lpstr>
      <vt:lpstr>Key Findings: Communications WITHIN the RCE Network</vt:lpstr>
      <vt:lpstr>Key Findings: Communications OUTSIDE the RCE Network</vt:lpstr>
      <vt:lpstr>Key Findings: Communications OUTSIDE the RCE Network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RCE Communications Survey</dc:title>
  <dc:creator>dirksen</dc:creator>
  <cp:lastModifiedBy>dirksen</cp:lastModifiedBy>
  <cp:revision>6</cp:revision>
  <dcterms:created xsi:type="dcterms:W3CDTF">2011-12-27T03:19:43Z</dcterms:created>
  <dcterms:modified xsi:type="dcterms:W3CDTF">2011-12-27T03:56:45Z</dcterms:modified>
</cp:coreProperties>
</file>