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510" y="10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rganic farming gets a boost Lohi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143000"/>
            <a:ext cx="8077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914400"/>
          </a:xfrm>
        </p:spPr>
        <p:txBody>
          <a:bodyPr>
            <a:normAutofit fontScale="90000"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Baskerville Old Face" pitchFamily="18" charset="0"/>
              </a:rPr>
              <a:t>Farmers’ Training  Workshop  on production of bio-</a:t>
            </a:r>
            <a:r>
              <a:rPr lang="en-US" sz="2000" b="1" dirty="0" err="1" smtClean="0">
                <a:solidFill>
                  <a:srgbClr val="7030A0"/>
                </a:solidFill>
                <a:latin typeface="Baskerville Old Face" pitchFamily="18" charset="0"/>
              </a:rPr>
              <a:t>fertilisers</a:t>
            </a:r>
            <a:r>
              <a:rPr lang="en-US" sz="2000" b="1" dirty="0" smtClean="0">
                <a:solidFill>
                  <a:srgbClr val="7030A0"/>
                </a:solidFill>
                <a:latin typeface="Baskerville Old Face" pitchFamily="18" charset="0"/>
              </a:rPr>
              <a:t> &amp; Bio-pesticides </a:t>
            </a:r>
            <a:br>
              <a:rPr lang="en-US" sz="2000" b="1" dirty="0" smtClean="0">
                <a:solidFill>
                  <a:srgbClr val="7030A0"/>
                </a:solidFill>
                <a:latin typeface="Baskerville Old Face" pitchFamily="18" charset="0"/>
              </a:rPr>
            </a:br>
            <a:r>
              <a:rPr lang="en-US" sz="2000" b="1" dirty="0" smtClean="0">
                <a:solidFill>
                  <a:srgbClr val="7030A0"/>
                </a:solidFill>
                <a:latin typeface="Baskerville Old Face" pitchFamily="18" charset="0"/>
              </a:rPr>
              <a:t>by ‘experts of Thanal’ at Wakro Organic Tea gardens, Lohit Arunachal Pradesh</a:t>
            </a:r>
            <a:br>
              <a:rPr lang="en-US" sz="2000" b="1" dirty="0" smtClean="0">
                <a:solidFill>
                  <a:srgbClr val="7030A0"/>
                </a:solidFill>
                <a:latin typeface="Baskerville Old Face" pitchFamily="18" charset="0"/>
              </a:rPr>
            </a:br>
            <a:r>
              <a:rPr lang="en-US" sz="2000" b="1" dirty="0" smtClean="0">
                <a:solidFill>
                  <a:srgbClr val="7030A0"/>
                </a:solidFill>
                <a:latin typeface="Baskerville Old Face" pitchFamily="18" charset="0"/>
              </a:rPr>
              <a:t>Apr 25-26, 2014 organized by APNE Library, Wakro</a:t>
            </a:r>
            <a:endParaRPr lang="en-US" sz="2000" b="1" dirty="0">
              <a:solidFill>
                <a:srgbClr val="7030A0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Farmers’ Training  Workshop  on production of bio-fertilisers &amp; Bio-pesticides  by ‘experts of Thanal’ at Wakro Organic Tea gardens, Lohit Arunachal Pradesh Apr 25-26, 2014 organized by APNE Library, Wakro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Farmers’ Training  Workshop  on production of bio-fertilisers &amp; Bio-pesticides  by ‘experts of Thanal’ at Wakro Organic Tea gardens, Lohit Arunachal Pradesh Apr 25-26, 2014 organized by APNE Library, Wakro</dc:title>
  <dc:creator/>
  <cp:lastModifiedBy>inspiron</cp:lastModifiedBy>
  <cp:revision>1</cp:revision>
  <dcterms:created xsi:type="dcterms:W3CDTF">2006-08-16T00:00:00Z</dcterms:created>
  <dcterms:modified xsi:type="dcterms:W3CDTF">2014-06-27T11:37:31Z</dcterms:modified>
</cp:coreProperties>
</file>