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2251" y="33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607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531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774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04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131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550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191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409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907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209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702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C79C6-AB6D-4957-BABB-BC0A075617C2}" type="datetimeFigureOut">
              <a:rPr lang="en-MY" smtClean="0"/>
              <a:t>12/2/2016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D36FD-537B-4259-95E7-032A3A71B4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09" y="2540753"/>
            <a:ext cx="4796233" cy="41432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3794" y="3099094"/>
            <a:ext cx="4923233" cy="2504387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b="1" u="sng" dirty="0" smtClean="0">
                <a:latin typeface="Arial" pitchFamily="34" charset="0"/>
                <a:ea typeface="Cambria Math" pitchFamily="18" charset="0"/>
                <a:cs typeface="Arial" pitchFamily="34" charset="0"/>
              </a:rPr>
              <a:t>Programme Schedule</a:t>
            </a:r>
          </a:p>
          <a:p>
            <a:r>
              <a:rPr lang="en-MY" sz="1050" dirty="0"/>
              <a:t>7.00am - Registration and setting up exhibition by participants</a:t>
            </a:r>
          </a:p>
          <a:p>
            <a:r>
              <a:rPr lang="en-MY" sz="1050" dirty="0"/>
              <a:t>8.00am - Guests and VIPs arrival</a:t>
            </a:r>
          </a:p>
          <a:p>
            <a:pPr marL="539750" indent="-539750"/>
            <a:r>
              <a:rPr lang="en-MY" sz="1050" dirty="0"/>
              <a:t>8.30am - Opening Ceremony  by YB </a:t>
            </a:r>
            <a:r>
              <a:rPr lang="en-MY" sz="1050" dirty="0" err="1"/>
              <a:t>Tn</a:t>
            </a:r>
            <a:r>
              <a:rPr lang="en-MY" sz="1050" dirty="0"/>
              <a:t> </a:t>
            </a:r>
            <a:r>
              <a:rPr lang="en-MY" sz="1050" dirty="0" err="1"/>
              <a:t>Hj</a:t>
            </a:r>
            <a:r>
              <a:rPr lang="en-MY" sz="1050" dirty="0"/>
              <a:t> </a:t>
            </a:r>
            <a:r>
              <a:rPr lang="en-MY" sz="1050" dirty="0" err="1"/>
              <a:t>Md</a:t>
            </a:r>
            <a:r>
              <a:rPr lang="en-MY" sz="1050" dirty="0"/>
              <a:t> </a:t>
            </a:r>
            <a:r>
              <a:rPr lang="en-MY" sz="1050" dirty="0" err="1"/>
              <a:t>Jais</a:t>
            </a:r>
            <a:r>
              <a:rPr lang="en-MY" sz="1050" dirty="0"/>
              <a:t> </a:t>
            </a:r>
            <a:r>
              <a:rPr lang="en-MY" sz="1050" dirty="0" err="1" smtClean="0"/>
              <a:t>Sarday</a:t>
            </a:r>
            <a:r>
              <a:rPr lang="en-MY" sz="1050" dirty="0" smtClean="0"/>
              <a:t>, EXCO </a:t>
            </a:r>
            <a:r>
              <a:rPr lang="en-MY" sz="1050" dirty="0" err="1"/>
              <a:t>Pendidikan</a:t>
            </a:r>
            <a:r>
              <a:rPr lang="en-MY" sz="1050" dirty="0"/>
              <a:t>, </a:t>
            </a:r>
            <a:r>
              <a:rPr lang="en-MY" sz="1050" dirty="0" err="1"/>
              <a:t>Penerangan</a:t>
            </a:r>
            <a:r>
              <a:rPr lang="en-MY" sz="1050" dirty="0"/>
              <a:t>, </a:t>
            </a:r>
            <a:r>
              <a:rPr lang="en-MY" sz="1050" dirty="0" err="1"/>
              <a:t>Koperasi</a:t>
            </a:r>
            <a:r>
              <a:rPr lang="en-MY" sz="1050" dirty="0"/>
              <a:t> &amp; Pembangunan </a:t>
            </a:r>
            <a:r>
              <a:rPr lang="en-MY" sz="1050" dirty="0" err="1"/>
              <a:t>Usahawan</a:t>
            </a:r>
            <a:r>
              <a:rPr lang="en-MY" sz="1050" dirty="0"/>
              <a:t> </a:t>
            </a:r>
            <a:r>
              <a:rPr lang="en-MY" sz="1050" dirty="0" err="1"/>
              <a:t>Kerajaan</a:t>
            </a:r>
            <a:r>
              <a:rPr lang="en-MY" sz="1050" dirty="0"/>
              <a:t> </a:t>
            </a:r>
            <a:r>
              <a:rPr lang="en-MY" sz="1050" dirty="0" smtClean="0"/>
              <a:t>Johor (official representative of </a:t>
            </a:r>
            <a:r>
              <a:rPr lang="en-MY" sz="1050" dirty="0" err="1" smtClean="0"/>
              <a:t>Menteri</a:t>
            </a:r>
            <a:r>
              <a:rPr lang="en-MY" sz="1050" dirty="0" smtClean="0"/>
              <a:t> </a:t>
            </a:r>
            <a:r>
              <a:rPr lang="en-MY" sz="1050" dirty="0" err="1" smtClean="0"/>
              <a:t>Besar</a:t>
            </a:r>
            <a:r>
              <a:rPr lang="en-MY" sz="1050" dirty="0" smtClean="0"/>
              <a:t> Johor)</a:t>
            </a:r>
            <a:endParaRPr lang="en-MY" sz="1050" dirty="0"/>
          </a:p>
          <a:p>
            <a:r>
              <a:rPr lang="en-MY" sz="1050" dirty="0"/>
              <a:t>              </a:t>
            </a:r>
            <a:r>
              <a:rPr lang="en-MY" sz="1050" dirty="0" smtClean="0"/>
              <a:t> - Book Launching – “</a:t>
            </a:r>
            <a:r>
              <a:rPr lang="en-MY" sz="1050" dirty="0" err="1" smtClean="0"/>
              <a:t>Projek</a:t>
            </a:r>
            <a:r>
              <a:rPr lang="en-MY" sz="1050" dirty="0" smtClean="0"/>
              <a:t> </a:t>
            </a:r>
            <a:r>
              <a:rPr lang="en-MY" sz="1050" dirty="0" err="1" smtClean="0"/>
              <a:t>Alam</a:t>
            </a:r>
            <a:r>
              <a:rPr lang="en-MY" sz="1050" dirty="0" smtClean="0"/>
              <a:t> </a:t>
            </a:r>
            <a:r>
              <a:rPr lang="en-MY" sz="1050" dirty="0" err="1" smtClean="0"/>
              <a:t>Sekitar</a:t>
            </a:r>
            <a:r>
              <a:rPr lang="en-MY" sz="1050" dirty="0" smtClean="0"/>
              <a:t> </a:t>
            </a:r>
            <a:r>
              <a:rPr lang="en-MY" sz="1050" dirty="0" err="1" smtClean="0"/>
              <a:t>Sekolah-Sekolah</a:t>
            </a:r>
            <a:r>
              <a:rPr lang="en-MY" sz="1050" dirty="0" smtClean="0"/>
              <a:t> di RCE </a:t>
            </a:r>
            <a:r>
              <a:rPr lang="en-MY" sz="1050" dirty="0" err="1" smtClean="0"/>
              <a:t>Iskandar</a:t>
            </a:r>
            <a:r>
              <a:rPr lang="en-MY" sz="1050" dirty="0" smtClean="0"/>
              <a:t>”</a:t>
            </a:r>
          </a:p>
          <a:p>
            <a:r>
              <a:rPr lang="en-MY" sz="1050" dirty="0" smtClean="0"/>
              <a:t>               - Visiting Booths</a:t>
            </a:r>
            <a:endParaRPr lang="en-MY" sz="1050" dirty="0"/>
          </a:p>
          <a:p>
            <a:r>
              <a:rPr lang="en-MY" sz="1050" dirty="0" smtClean="0"/>
              <a:t>9.20am </a:t>
            </a:r>
            <a:r>
              <a:rPr lang="en-MY" sz="1050" dirty="0"/>
              <a:t>- Briefing of rules and regulations by Head Judge</a:t>
            </a:r>
          </a:p>
          <a:p>
            <a:r>
              <a:rPr lang="en-MY" sz="1050" dirty="0" smtClean="0"/>
              <a:t>9.30am </a:t>
            </a:r>
            <a:r>
              <a:rPr lang="en-MY" sz="1050" dirty="0"/>
              <a:t>- Exhibition &amp; Judging session </a:t>
            </a:r>
          </a:p>
          <a:p>
            <a:r>
              <a:rPr lang="en-MY" sz="1050" dirty="0" smtClean="0"/>
              <a:t>               - </a:t>
            </a:r>
            <a:r>
              <a:rPr lang="en-MY" sz="1050" dirty="0"/>
              <a:t>Parallel workshops (see </a:t>
            </a:r>
            <a:r>
              <a:rPr lang="en-MY" sz="1050" dirty="0" smtClean="0"/>
              <a:t>next )</a:t>
            </a:r>
            <a:endParaRPr lang="en-MY" sz="1050" dirty="0"/>
          </a:p>
          <a:p>
            <a:pPr marL="542925" indent="-542925"/>
            <a:r>
              <a:rPr lang="en-MY" sz="1050" dirty="0" smtClean="0"/>
              <a:t>3.30pm </a:t>
            </a:r>
            <a:r>
              <a:rPr lang="en-MY" sz="1050" dirty="0"/>
              <a:t>- Closing Ceremony by Prof </a:t>
            </a:r>
            <a:r>
              <a:rPr lang="en-MY" sz="1050" dirty="0" err="1" smtClean="0"/>
              <a:t>Dr.</a:t>
            </a:r>
            <a:r>
              <a:rPr lang="en-MY" sz="1050" dirty="0" smtClean="0"/>
              <a:t> </a:t>
            </a:r>
            <a:r>
              <a:rPr lang="en-MY" sz="1050" dirty="0" err="1" smtClean="0"/>
              <a:t>Ho</a:t>
            </a:r>
            <a:r>
              <a:rPr lang="en-MY" sz="1050" dirty="0" smtClean="0"/>
              <a:t> </a:t>
            </a:r>
            <a:r>
              <a:rPr lang="en-MY" sz="1050" dirty="0"/>
              <a:t>Chin </a:t>
            </a:r>
            <a:r>
              <a:rPr lang="en-MY" sz="1050" dirty="0" err="1" smtClean="0"/>
              <a:t>Siong</a:t>
            </a:r>
            <a:r>
              <a:rPr lang="en-MY" sz="1050" dirty="0" smtClean="0"/>
              <a:t>, RCE </a:t>
            </a:r>
            <a:r>
              <a:rPr lang="en-MY" sz="1050" dirty="0" err="1" smtClean="0"/>
              <a:t>Iskandar</a:t>
            </a:r>
            <a:r>
              <a:rPr lang="en-MY" sz="1050" dirty="0" smtClean="0"/>
              <a:t> Coordinator</a:t>
            </a:r>
            <a:endParaRPr lang="en-MY" sz="1050" dirty="0"/>
          </a:p>
          <a:p>
            <a:r>
              <a:rPr lang="en-MY" sz="1050" dirty="0" smtClean="0"/>
              <a:t>               -</a:t>
            </a:r>
            <a:r>
              <a:rPr lang="en-MY" sz="1050" dirty="0"/>
              <a:t> Review by Head Judge</a:t>
            </a:r>
          </a:p>
          <a:p>
            <a:r>
              <a:rPr lang="en-MY" sz="1050" dirty="0" smtClean="0"/>
              <a:t>               - </a:t>
            </a:r>
            <a:r>
              <a:rPr lang="en-MY" sz="1050" dirty="0"/>
              <a:t>Announcement of winners and prize giving</a:t>
            </a:r>
          </a:p>
          <a:p>
            <a:r>
              <a:rPr lang="en-MY" sz="1050" dirty="0" smtClean="0"/>
              <a:t>               - </a:t>
            </a:r>
            <a:r>
              <a:rPr lang="en-MY" sz="1050" dirty="0"/>
              <a:t>Photography </a:t>
            </a:r>
            <a:r>
              <a:rPr lang="en-MY" sz="1050" dirty="0" smtClean="0"/>
              <a:t>session</a:t>
            </a:r>
            <a:endParaRPr lang="en-MY" sz="1050" dirty="0"/>
          </a:p>
        </p:txBody>
      </p:sp>
      <p:sp>
        <p:nvSpPr>
          <p:cNvPr id="15" name="Rectangle 14"/>
          <p:cNvSpPr/>
          <p:nvPr/>
        </p:nvSpPr>
        <p:spPr>
          <a:xfrm>
            <a:off x="5366498" y="6193911"/>
            <a:ext cx="4276536" cy="4643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rgbClr val="FF0000"/>
                </a:solidFill>
              </a:rPr>
              <a:t>To redeem your certificate of participation, please find the instruction in the questionnaire survey form.</a:t>
            </a:r>
            <a:endParaRPr lang="en-MY" sz="105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0312" y="2555711"/>
            <a:ext cx="25756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Venue Layout: </a:t>
            </a:r>
            <a:r>
              <a:rPr lang="en-US" sz="1100" b="1" dirty="0" err="1" smtClean="0"/>
              <a:t>Dewan</a:t>
            </a:r>
            <a:r>
              <a:rPr lang="en-US" sz="1100" b="1" dirty="0" smtClean="0"/>
              <a:t> Sultan </a:t>
            </a:r>
            <a:r>
              <a:rPr lang="en-US" sz="1100" b="1" dirty="0" err="1" smtClean="0"/>
              <a:t>Iskandar</a:t>
            </a:r>
            <a:endParaRPr lang="ms-MY" sz="1100" b="1" dirty="0"/>
          </a:p>
        </p:txBody>
      </p:sp>
      <p:sp>
        <p:nvSpPr>
          <p:cNvPr id="4" name="Rectangle 3"/>
          <p:cNvSpPr/>
          <p:nvPr/>
        </p:nvSpPr>
        <p:spPr>
          <a:xfrm>
            <a:off x="104173" y="2373703"/>
            <a:ext cx="480349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900" dirty="0" smtClean="0">
                <a:ea typeface="Cambria Math" pitchFamily="18" charset="0"/>
                <a:cs typeface="Arial Unicode MS" pitchFamily="34" charset="-128"/>
              </a:rPr>
              <a:t>Johor Sustainable </a:t>
            </a:r>
            <a:r>
              <a:rPr lang="en-US" sz="900" dirty="0">
                <a:ea typeface="Cambria Math" pitchFamily="18" charset="0"/>
                <a:cs typeface="Arial Unicode MS" pitchFamily="34" charset="-128"/>
              </a:rPr>
              <a:t>and Low Carbon Schools Exhibition </a:t>
            </a:r>
            <a:r>
              <a:rPr lang="en-US" sz="900" dirty="0" smtClean="0">
                <a:ea typeface="Cambria Math" pitchFamily="18" charset="0"/>
                <a:cs typeface="Arial Unicode MS" pitchFamily="34" charset="-128"/>
              </a:rPr>
              <a:t>2016 is inviting </a:t>
            </a:r>
            <a:r>
              <a:rPr lang="en-MY" sz="900" dirty="0"/>
              <a:t>all the primary and secondary schools in Johor to participate in this exhibition which is designed to provide the opportunity for schools in Johor to showcase their efforts in creating a sustainable and low carbon schools. This is also to give recognition to their green efforts and contributions towards developing a sustainable Johor and reducing carbon </a:t>
            </a:r>
            <a:r>
              <a:rPr lang="en-MY" sz="900" dirty="0" smtClean="0"/>
              <a:t>emission.</a:t>
            </a:r>
            <a:endParaRPr lang="en-US" sz="900" dirty="0">
              <a:solidFill>
                <a:srgbClr val="FF0000"/>
              </a:solidFill>
              <a:ea typeface="Cambria Math" pitchFamily="18" charset="0"/>
              <a:cs typeface="Arial Unicode MS" pitchFamily="34" charset="-128"/>
            </a:endParaRPr>
          </a:p>
        </p:txBody>
      </p:sp>
      <p:pic>
        <p:nvPicPr>
          <p:cNvPr id="1030" name="Picture 6" descr="SATREPS_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013" y="6366343"/>
            <a:ext cx="877580" cy="29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33CC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2" name="Picture 8" descr="JICA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573" y="6366343"/>
            <a:ext cx="366174" cy="33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31364" y="95002"/>
            <a:ext cx="4888996" cy="2259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033" name="Picture 9" descr="JST_logo_color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505" y="6315727"/>
            <a:ext cx="425234" cy="37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irc_mi" descr="logo%2Bjpnj3d-77479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t="5234" r="16667" b="7896"/>
          <a:stretch>
            <a:fillRect/>
          </a:stretch>
        </p:blipFill>
        <p:spPr bwMode="auto">
          <a:xfrm>
            <a:off x="1065560" y="6292795"/>
            <a:ext cx="435399" cy="41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24224" y="6067262"/>
            <a:ext cx="1200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Organized by:</a:t>
            </a:r>
            <a:endParaRPr lang="ms-MY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12788"/>
              </p:ext>
            </p:extLst>
          </p:nvPr>
        </p:nvGraphicFramePr>
        <p:xfrm>
          <a:off x="5177118" y="95006"/>
          <a:ext cx="4657786" cy="241726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577730"/>
                <a:gridCol w="486561"/>
                <a:gridCol w="1795244"/>
                <a:gridCol w="1798251"/>
              </a:tblGrid>
              <a:tr h="199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Room No.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Title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Speakers</a:t>
                      </a:r>
                      <a:endParaRPr lang="ms-MY" sz="80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</a:tr>
              <a:tr h="9151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9.30 am – </a:t>
                      </a:r>
                      <a:endParaRPr lang="en-US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11.00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am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Carbon</a:t>
                      </a:r>
                      <a:r>
                        <a:rPr lang="en-GB" sz="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Footprint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Vincent Chow, MNS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1518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Kesedaran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tentang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Alam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Sekitar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Mr. Hasri Paino, JAS Johor</a:t>
                      </a:r>
                      <a:endParaRPr lang="en-MY" sz="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1518"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Valuing Our Trees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Assoc. Prof. Dr. Kasturi Devi, UTM</a:t>
                      </a:r>
                      <a:endParaRPr lang="en-MY" sz="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88714"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 Carbon School Management 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Assoc.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Dr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Mohd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Fadhil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Md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Din &amp; En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Mohd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Rizalman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Mohd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Ali, UTM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151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11.30 am – </a:t>
                      </a:r>
                      <a:endParaRPr lang="en-US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1.00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pm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Kawalan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Pencemaran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Air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Aznah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Nor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Anuar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UTM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88714"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Waste to Steam Boat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Assoc.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Haslenda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Hashim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Dr Lim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Jeng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Shiun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UTM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1518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Solid Waste Management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Tn.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Hj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Zulkifli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Mohamad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PPSPPA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88714"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Transportation : Challenges and Practice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Gobi Krishna </a:t>
                      </a:r>
                      <a:r>
                        <a:rPr lang="en-GB" sz="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a/l </a:t>
                      </a:r>
                      <a:r>
                        <a:rPr lang="en-GB" sz="8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Sinniah</a:t>
                      </a:r>
                      <a:r>
                        <a:rPr lang="en-GB" sz="8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UTM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151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.00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pm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</a:rPr>
                        <a:t> 3.30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pm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Bring Green into Classrooms</a:t>
                      </a:r>
                      <a:endParaRPr lang="en-MY" sz="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Suri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S. Charles, CAE Johor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1518"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Conversion of Food Waste to Compost</a:t>
                      </a:r>
                      <a:endParaRPr lang="en-MY" sz="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Assoc.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Lee Chew Tin, UTM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88714">
                <a:tc v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Protection in the Waste Management Sector</a:t>
                      </a:r>
                      <a:endParaRPr lang="en-MY" sz="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Assoc.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Zainura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Zainon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Noor, UTM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2447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ms-MY" sz="7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8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ms-MY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928" marR="48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Chemistry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Corriena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Abd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Talib</a:t>
                      </a:r>
                      <a:r>
                        <a:rPr lang="en-GB" sz="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UTM</a:t>
                      </a:r>
                      <a:endParaRPr lang="en-MY" sz="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WordArt 5"/>
          <p:cNvSpPr>
            <a:spLocks noChangeArrowheads="1" noChangeShapeType="1" noTextEdit="1"/>
          </p:cNvSpPr>
          <p:nvPr/>
        </p:nvSpPr>
        <p:spPr bwMode="auto">
          <a:xfrm>
            <a:off x="519563" y="990607"/>
            <a:ext cx="4171696" cy="68484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1800" b="1" kern="10" spc="0" dirty="0" smtClean="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/>
                <a:latin typeface="Rockwell Extra Bold" panose="02060903040505020403" pitchFamily="18" charset="0"/>
              </a:rPr>
              <a:t>JOHOR</a:t>
            </a:r>
          </a:p>
          <a:p>
            <a:pPr algn="ctr" rtl="0">
              <a:buNone/>
            </a:pPr>
            <a:r>
              <a:rPr lang="en-US" sz="1800" b="1" kern="10" spc="0" dirty="0" smtClean="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/>
                <a:latin typeface="Rockwell Extra Bold" panose="02060903040505020403" pitchFamily="18" charset="0"/>
              </a:rPr>
              <a:t>SUSTAINABLE AND LOW CARBON</a:t>
            </a:r>
          </a:p>
          <a:p>
            <a:pPr algn="ctr" rtl="0">
              <a:buNone/>
            </a:pPr>
            <a:r>
              <a:rPr lang="en-US" sz="1800" b="1" kern="10" spc="0" dirty="0" smtClean="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/>
                <a:latin typeface="Rockwell Extra Bold" panose="02060903040505020403" pitchFamily="18" charset="0"/>
              </a:rPr>
              <a:t>SCHOOLS EXHIBITION 2016</a:t>
            </a:r>
            <a:endParaRPr lang="ms-MY" sz="1800" b="1" kern="10" spc="0" dirty="0">
              <a:ln w="12700">
                <a:solidFill>
                  <a:srgbClr val="FFFFFF"/>
                </a:solidFill>
                <a:round/>
                <a:headEnd/>
                <a:tailEnd/>
              </a:ln>
              <a:solidFill>
                <a:srgbClr val="008000"/>
              </a:solidFill>
              <a:effectLst/>
              <a:latin typeface="Rockwell Extra Bold" panose="02060903040505020403" pitchFamily="18" charset="0"/>
            </a:endParaRPr>
          </a:p>
        </p:txBody>
      </p: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313509" y="1802449"/>
            <a:ext cx="4556685" cy="17040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sv-SE" sz="3600" kern="10" spc="0" dirty="0" smtClean="0">
                <a:ln>
                  <a:noFill/>
                </a:ln>
                <a:solidFill>
                  <a:srgbClr val="777777"/>
                </a:solidFill>
                <a:effectLst/>
                <a:latin typeface="Arial Black"/>
              </a:rPr>
              <a:t>Dewan Sultan Iskandar, Universiti Teknologi Malaysia, Johor Bahru</a:t>
            </a:r>
            <a:endParaRPr lang="ms-MY" sz="3600" kern="10" spc="0" dirty="0">
              <a:ln>
                <a:noFill/>
              </a:ln>
              <a:solidFill>
                <a:srgbClr val="777777"/>
              </a:solidFill>
              <a:effectLst/>
              <a:latin typeface="Arial Black"/>
            </a:endParaRPr>
          </a:p>
        </p:txBody>
      </p:sp>
      <p:sp>
        <p:nvSpPr>
          <p:cNvPr id="16" name="WordArt 8"/>
          <p:cNvSpPr>
            <a:spLocks noChangeArrowheads="1" noChangeShapeType="1" noTextEdit="1"/>
          </p:cNvSpPr>
          <p:nvPr/>
        </p:nvSpPr>
        <p:spPr bwMode="auto">
          <a:xfrm>
            <a:off x="1587799" y="2018596"/>
            <a:ext cx="1621308" cy="10673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3175" algn="ctr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 anchor="ctr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ms-MY" sz="3600" kern="10" dirty="0" smtClean="0">
                <a:solidFill>
                  <a:srgbClr val="777777"/>
                </a:solidFill>
                <a:latin typeface="Arial Black"/>
              </a:rPr>
              <a:t>20</a:t>
            </a:r>
            <a:r>
              <a:rPr lang="ms-MY" sz="3600" kern="10" spc="0" dirty="0" smtClean="0">
                <a:ln>
                  <a:noFill/>
                </a:ln>
                <a:solidFill>
                  <a:srgbClr val="777777"/>
                </a:solidFill>
                <a:effectLst/>
                <a:latin typeface="Arial Black"/>
              </a:rPr>
              <a:t> February 2016 (Saturday)</a:t>
            </a:r>
            <a:endParaRPr lang="ms-MY" sz="3600" kern="10" spc="0" dirty="0">
              <a:ln>
                <a:noFill/>
              </a:ln>
              <a:solidFill>
                <a:srgbClr val="777777"/>
              </a:solidFill>
              <a:effectLst/>
              <a:latin typeface="Arial Black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660044" y="169091"/>
            <a:ext cx="1247621" cy="694515"/>
            <a:chOff x="3955339" y="256382"/>
            <a:chExt cx="1073606" cy="707187"/>
          </a:xfrm>
        </p:grpSpPr>
        <p:pic>
          <p:nvPicPr>
            <p:cNvPr id="30" name="irc_mi" descr="RCE-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5455"/>
            <a:stretch>
              <a:fillRect/>
            </a:stretch>
          </p:blipFill>
          <p:spPr bwMode="auto">
            <a:xfrm>
              <a:off x="3955339" y="256382"/>
              <a:ext cx="1073606" cy="269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irc_mi" descr="RCE-LOG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999"/>
            <a:stretch>
              <a:fillRect/>
            </a:stretch>
          </p:blipFill>
          <p:spPr bwMode="auto">
            <a:xfrm>
              <a:off x="3955339" y="621103"/>
              <a:ext cx="938157" cy="342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4190035" y="525559"/>
              <a:ext cx="80666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 smtClean="0">
                  <a:cs typeface="Times New Roman" pitchFamily="18" charset="0"/>
                </a:rPr>
                <a:t>ACKNOWLEDGED BY</a:t>
              </a:r>
              <a:endParaRPr lang="ms-MY" sz="500" dirty="0">
                <a:cs typeface="Times New Roman" pitchFamily="18" charset="0"/>
              </a:endParaRPr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293" y="6193911"/>
            <a:ext cx="1252853" cy="51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59"/>
          <a:stretch/>
        </p:blipFill>
        <p:spPr>
          <a:xfrm>
            <a:off x="189039" y="6404460"/>
            <a:ext cx="796936" cy="2998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05" y="127507"/>
            <a:ext cx="1313446" cy="5187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62" y="160467"/>
            <a:ext cx="1427145" cy="4828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9" t="6396" r="7078" b="5811"/>
          <a:stretch/>
        </p:blipFill>
        <p:spPr>
          <a:xfrm>
            <a:off x="5096350" y="2817321"/>
            <a:ext cx="4595577" cy="24325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67027" y="5249877"/>
            <a:ext cx="15116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/>
            <a:r>
              <a:rPr lang="en-GB" sz="600" dirty="0" smtClean="0"/>
              <a:t>A - UTM Low Carbon Asia Research Centre</a:t>
            </a:r>
            <a:endParaRPr lang="en-MY" sz="600" dirty="0" smtClean="0"/>
          </a:p>
          <a:p>
            <a:pPr marL="87313" indent="-87313"/>
            <a:r>
              <a:rPr lang="en-GB" sz="600" dirty="0" smtClean="0"/>
              <a:t>B - </a:t>
            </a:r>
            <a:r>
              <a:rPr lang="en-GB" sz="600" dirty="0" err="1" smtClean="0"/>
              <a:t>Persatuan</a:t>
            </a:r>
            <a:r>
              <a:rPr lang="en-GB" sz="600" dirty="0" smtClean="0"/>
              <a:t> </a:t>
            </a:r>
            <a:r>
              <a:rPr lang="en-GB" sz="600" dirty="0" err="1" smtClean="0"/>
              <a:t>Pendidikan</a:t>
            </a:r>
            <a:r>
              <a:rPr lang="en-GB" sz="600" dirty="0" smtClean="0"/>
              <a:t> </a:t>
            </a:r>
            <a:r>
              <a:rPr lang="en-GB" sz="600" dirty="0" err="1" smtClean="0"/>
              <a:t>Sains</a:t>
            </a:r>
            <a:r>
              <a:rPr lang="en-GB" sz="600" dirty="0" smtClean="0"/>
              <a:t> Dan </a:t>
            </a:r>
            <a:r>
              <a:rPr lang="en-GB" sz="600" dirty="0" err="1" smtClean="0"/>
              <a:t>Matematik</a:t>
            </a:r>
            <a:r>
              <a:rPr lang="en-GB" sz="600" dirty="0" smtClean="0"/>
              <a:t> Johor (PPSMJ)</a:t>
            </a:r>
            <a:endParaRPr lang="en-MY" sz="600" dirty="0" smtClean="0"/>
          </a:p>
          <a:p>
            <a:pPr marL="87313" indent="-87313"/>
            <a:r>
              <a:rPr lang="en-GB" sz="600" dirty="0" smtClean="0"/>
              <a:t>C - </a:t>
            </a:r>
            <a:r>
              <a:rPr lang="en-GB" sz="600" dirty="0" err="1" smtClean="0"/>
              <a:t>Perbadanan</a:t>
            </a:r>
            <a:r>
              <a:rPr lang="en-GB" sz="600" dirty="0" smtClean="0"/>
              <a:t> </a:t>
            </a:r>
            <a:r>
              <a:rPr lang="en-GB" sz="600" dirty="0" err="1" smtClean="0"/>
              <a:t>Pengurusan</a:t>
            </a:r>
            <a:r>
              <a:rPr lang="en-GB" sz="600" dirty="0" smtClean="0"/>
              <a:t> </a:t>
            </a:r>
            <a:r>
              <a:rPr lang="en-GB" sz="600" dirty="0" err="1" smtClean="0"/>
              <a:t>Sisa</a:t>
            </a:r>
            <a:r>
              <a:rPr lang="en-GB" sz="600" dirty="0" smtClean="0"/>
              <a:t> </a:t>
            </a:r>
            <a:r>
              <a:rPr lang="en-GB" sz="600" dirty="0" err="1" smtClean="0"/>
              <a:t>Pepejal</a:t>
            </a:r>
            <a:r>
              <a:rPr lang="en-GB" sz="600" dirty="0" smtClean="0"/>
              <a:t> &amp; </a:t>
            </a:r>
            <a:r>
              <a:rPr lang="en-GB" sz="600" dirty="0" err="1" smtClean="0"/>
              <a:t>Pembersihan</a:t>
            </a:r>
            <a:r>
              <a:rPr lang="en-GB" sz="600" dirty="0" smtClean="0"/>
              <a:t> </a:t>
            </a:r>
            <a:r>
              <a:rPr lang="en-GB" sz="600" dirty="0" err="1" smtClean="0"/>
              <a:t>Awam</a:t>
            </a:r>
            <a:r>
              <a:rPr lang="en-GB" sz="600" dirty="0" smtClean="0"/>
              <a:t> (PPSPPA)</a:t>
            </a:r>
            <a:endParaRPr lang="en-MY" sz="600" dirty="0" smtClean="0"/>
          </a:p>
          <a:p>
            <a:pPr marL="87313" indent="-87313"/>
            <a:r>
              <a:rPr lang="en-MY" sz="600" dirty="0" smtClean="0"/>
              <a:t>D - Malaysian Nature Society (MNS)</a:t>
            </a:r>
          </a:p>
          <a:p>
            <a:pPr marL="87313" indent="-87313"/>
            <a:r>
              <a:rPr lang="en-GB" sz="600" dirty="0" smtClean="0"/>
              <a:t>E - </a:t>
            </a:r>
            <a:r>
              <a:rPr lang="en-GB" sz="600" dirty="0" err="1" smtClean="0"/>
              <a:t>Jabatan</a:t>
            </a:r>
            <a:r>
              <a:rPr lang="en-GB" sz="600" dirty="0" smtClean="0"/>
              <a:t> </a:t>
            </a:r>
            <a:r>
              <a:rPr lang="en-GB" sz="600" dirty="0" err="1" smtClean="0"/>
              <a:t>Alam</a:t>
            </a:r>
            <a:r>
              <a:rPr lang="en-GB" sz="600" dirty="0" smtClean="0"/>
              <a:t> </a:t>
            </a:r>
            <a:r>
              <a:rPr lang="en-GB" sz="600" dirty="0" err="1" smtClean="0"/>
              <a:t>Sekitar</a:t>
            </a:r>
            <a:r>
              <a:rPr lang="en-GB" sz="600" dirty="0" smtClean="0"/>
              <a:t> (JAS)</a:t>
            </a:r>
            <a:endParaRPr lang="en-MY" sz="600" dirty="0" smtClean="0"/>
          </a:p>
          <a:p>
            <a:pPr marL="87313" indent="-87313"/>
            <a:r>
              <a:rPr lang="en-GB" sz="600" dirty="0" smtClean="0"/>
              <a:t>F - </a:t>
            </a:r>
            <a:r>
              <a:rPr lang="en-GB" sz="600" dirty="0" err="1" smtClean="0"/>
              <a:t>Edulearn</a:t>
            </a:r>
            <a:r>
              <a:rPr lang="en-GB" sz="600" dirty="0" smtClean="0"/>
              <a:t> Solutions</a:t>
            </a:r>
            <a:endParaRPr lang="en-MY" sz="600" dirty="0" smtClean="0"/>
          </a:p>
          <a:p>
            <a:pPr marL="87313" indent="-87313"/>
            <a:r>
              <a:rPr lang="en-MY" sz="600" dirty="0" smtClean="0"/>
              <a:t>G - UTM Sustainability</a:t>
            </a:r>
          </a:p>
          <a:p>
            <a:endParaRPr lang="en-MY" sz="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85529" y="5249876"/>
            <a:ext cx="109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600" dirty="0"/>
              <a:t>1 - SJK(T) KAHANG BATU 24</a:t>
            </a:r>
          </a:p>
          <a:p>
            <a:r>
              <a:rPr lang="en-MY" sz="600" dirty="0"/>
              <a:t>2 - SK KEMPAS</a:t>
            </a:r>
          </a:p>
          <a:p>
            <a:r>
              <a:rPr lang="en-MY" sz="600" dirty="0"/>
              <a:t>3 - SJK(C) KULAI 1</a:t>
            </a:r>
          </a:p>
          <a:p>
            <a:r>
              <a:rPr lang="en-MY" sz="600" dirty="0"/>
              <a:t>4 - SK NONG CHIK </a:t>
            </a:r>
          </a:p>
          <a:p>
            <a:r>
              <a:rPr lang="en-MY" sz="600" dirty="0"/>
              <a:t>5 - SK PASIR GUDANG 4</a:t>
            </a:r>
          </a:p>
          <a:p>
            <a:r>
              <a:rPr lang="en-MY" sz="600" dirty="0"/>
              <a:t>6 - SJK(C) PEI CHIAO</a:t>
            </a:r>
          </a:p>
          <a:p>
            <a:r>
              <a:rPr lang="en-MY" sz="600" dirty="0"/>
              <a:t>7 - SJK(C) PULAI</a:t>
            </a:r>
          </a:p>
          <a:p>
            <a:r>
              <a:rPr lang="en-MY" sz="600" dirty="0"/>
              <a:t>8 - SK SINAR </a:t>
            </a:r>
            <a:r>
              <a:rPr lang="en-MY" sz="600" dirty="0" smtClean="0"/>
              <a:t>BAHAGIA</a:t>
            </a:r>
            <a:endParaRPr lang="en-MY" sz="600" dirty="0"/>
          </a:p>
        </p:txBody>
      </p:sp>
      <p:sp>
        <p:nvSpPr>
          <p:cNvPr id="13" name="TextBox 12"/>
          <p:cNvSpPr txBox="1"/>
          <p:nvPr/>
        </p:nvSpPr>
        <p:spPr>
          <a:xfrm>
            <a:off x="7466476" y="5249875"/>
            <a:ext cx="1106393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600" dirty="0"/>
              <a:t>9 - SK (P) SULTAN IBRAHIM</a:t>
            </a:r>
          </a:p>
          <a:p>
            <a:r>
              <a:rPr lang="en-MY" sz="600" dirty="0" smtClean="0"/>
              <a:t>10 </a:t>
            </a:r>
            <a:r>
              <a:rPr lang="en-MY" sz="600" dirty="0"/>
              <a:t>- SK TAMAN KOTA KULAI 2</a:t>
            </a:r>
          </a:p>
          <a:p>
            <a:r>
              <a:rPr lang="en-MY" sz="600" dirty="0"/>
              <a:t>11 - SJK(C) THAI HONG</a:t>
            </a:r>
          </a:p>
          <a:p>
            <a:r>
              <a:rPr lang="en-MY" sz="600" dirty="0"/>
              <a:t>12 - SJK(C) WOON HWA</a:t>
            </a:r>
          </a:p>
          <a:p>
            <a:r>
              <a:rPr lang="en-MY" sz="600" dirty="0"/>
              <a:t>13 - SMK BANDAR MAS</a:t>
            </a:r>
          </a:p>
          <a:p>
            <a:r>
              <a:rPr lang="en-MY" sz="600" dirty="0"/>
              <a:t>14 - SMK IMPIAN EMAS</a:t>
            </a:r>
          </a:p>
          <a:p>
            <a:r>
              <a:rPr lang="en-MY" sz="600" dirty="0"/>
              <a:t>15 - SMK KELAPA SAWIT</a:t>
            </a:r>
          </a:p>
          <a:p>
            <a:r>
              <a:rPr lang="en-MY" sz="600" dirty="0"/>
              <a:t>16 - SM SAINS KOTA TINGGI</a:t>
            </a:r>
          </a:p>
          <a:p>
            <a:endParaRPr lang="en-MY" sz="1400" dirty="0"/>
          </a:p>
        </p:txBody>
      </p:sp>
      <p:sp>
        <p:nvSpPr>
          <p:cNvPr id="19" name="Rectangle 18"/>
          <p:cNvSpPr/>
          <p:nvPr/>
        </p:nvSpPr>
        <p:spPr>
          <a:xfrm>
            <a:off x="8493378" y="5249874"/>
            <a:ext cx="12291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600" dirty="0"/>
              <a:t>17 - SMK SENAI</a:t>
            </a:r>
          </a:p>
          <a:p>
            <a:r>
              <a:rPr lang="en-MY" sz="600" dirty="0"/>
              <a:t>18 - SMK SERI AMAN</a:t>
            </a:r>
          </a:p>
          <a:p>
            <a:r>
              <a:rPr lang="en-MY" sz="600" dirty="0" smtClean="0"/>
              <a:t>19 </a:t>
            </a:r>
            <a:r>
              <a:rPr lang="en-MY" sz="600" dirty="0"/>
              <a:t>- SMK SULTANAH ENGKU TUN AMINAH</a:t>
            </a:r>
          </a:p>
          <a:p>
            <a:r>
              <a:rPr lang="en-MY" sz="600" dirty="0"/>
              <a:t>20 - SMK TAMAN DAYA 2</a:t>
            </a:r>
          </a:p>
          <a:p>
            <a:r>
              <a:rPr lang="en-MY" sz="600" dirty="0"/>
              <a:t>21 - SMK TAMAN JOHOR JAYA 2</a:t>
            </a:r>
          </a:p>
          <a:p>
            <a:r>
              <a:rPr lang="en-MY" sz="600" dirty="0"/>
              <a:t>22 - SMK TELOK KERANG</a:t>
            </a:r>
          </a:p>
          <a:p>
            <a:r>
              <a:rPr lang="en-MY" sz="600" dirty="0"/>
              <a:t>23 - SMK ULU TIRAM</a:t>
            </a:r>
          </a:p>
          <a:p>
            <a:endParaRPr lang="en-MY" sz="600" dirty="0"/>
          </a:p>
        </p:txBody>
      </p:sp>
    </p:spTree>
    <p:extLst>
      <p:ext uri="{BB962C8B-B14F-4D97-AF65-F5344CB8AC3E}">
        <p14:creationId xmlns:p14="http://schemas.microsoft.com/office/powerpoint/2010/main" val="77724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475</Words>
  <Application>Microsoft Office PowerPoint</Application>
  <PresentationFormat>A4 Paper (210x297 mm)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Arial</vt:lpstr>
      <vt:lpstr>Arial Black</vt:lpstr>
      <vt:lpstr>Calibri</vt:lpstr>
      <vt:lpstr>Calibri Light</vt:lpstr>
      <vt:lpstr>Cambria Math</vt:lpstr>
      <vt:lpstr>Rockwell Extra Bold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wai yoke wong</dc:creator>
  <cp:lastModifiedBy>User 1</cp:lastModifiedBy>
  <cp:revision>82</cp:revision>
  <dcterms:created xsi:type="dcterms:W3CDTF">2015-01-17T08:38:06Z</dcterms:created>
  <dcterms:modified xsi:type="dcterms:W3CDTF">2016-02-12T03:56:32Z</dcterms:modified>
</cp:coreProperties>
</file>